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37"/>
  </p:notesMasterIdLst>
  <p:sldIdLst>
    <p:sldId id="256" r:id="rId2"/>
    <p:sldId id="258" r:id="rId3"/>
    <p:sldId id="257" r:id="rId4"/>
    <p:sldId id="295" r:id="rId5"/>
    <p:sldId id="326" r:id="rId6"/>
    <p:sldId id="296" r:id="rId7"/>
    <p:sldId id="259" r:id="rId8"/>
    <p:sldId id="261" r:id="rId9"/>
    <p:sldId id="260" r:id="rId10"/>
    <p:sldId id="263" r:id="rId11"/>
    <p:sldId id="265" r:id="rId12"/>
    <p:sldId id="317" r:id="rId13"/>
    <p:sldId id="275" r:id="rId14"/>
    <p:sldId id="298" r:id="rId15"/>
    <p:sldId id="297" r:id="rId16"/>
    <p:sldId id="327" r:id="rId17"/>
    <p:sldId id="276" r:id="rId18"/>
    <p:sldId id="299" r:id="rId19"/>
    <p:sldId id="319" r:id="rId20"/>
    <p:sldId id="318" r:id="rId21"/>
    <p:sldId id="320" r:id="rId22"/>
    <p:sldId id="321" r:id="rId23"/>
    <p:sldId id="328" r:id="rId24"/>
    <p:sldId id="329" r:id="rId25"/>
    <p:sldId id="309" r:id="rId26"/>
    <p:sldId id="310" r:id="rId27"/>
    <p:sldId id="303" r:id="rId28"/>
    <p:sldId id="322" r:id="rId29"/>
    <p:sldId id="304" r:id="rId30"/>
    <p:sldId id="324" r:id="rId31"/>
    <p:sldId id="305" r:id="rId32"/>
    <p:sldId id="308" r:id="rId33"/>
    <p:sldId id="307" r:id="rId34"/>
    <p:sldId id="323" r:id="rId35"/>
    <p:sldId id="290"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ABA398-7AA4-F64E-BCC9-98A718E68561}" v="58" dt="2022-02-04T14:11:38.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57"/>
    <p:restoredTop sz="94084"/>
  </p:normalViewPr>
  <p:slideViewPr>
    <p:cSldViewPr snapToGrid="0" snapToObjects="1">
      <p:cViewPr varScale="1">
        <p:scale>
          <a:sx n="100" d="100"/>
          <a:sy n="100" d="100"/>
        </p:scale>
        <p:origin x="168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qin Wang" userId="cb00f08e-6f4b-48a8-99a1-c706fe9b2b72" providerId="ADAL" clId="{67ABA398-7AA4-F64E-BCC9-98A718E68561}"/>
    <pc:docChg chg="undo custSel addSld delSld modSld modMainMaster modNotesMaster">
      <pc:chgData name="Yaqin Wang" userId="cb00f08e-6f4b-48a8-99a1-c706fe9b2b72" providerId="ADAL" clId="{67ABA398-7AA4-F64E-BCC9-98A718E68561}" dt="2022-02-04T14:16:55.671" v="174" actId="20577"/>
      <pc:docMkLst>
        <pc:docMk/>
      </pc:docMkLst>
      <pc:sldChg chg="modSp mod setBg">
        <pc:chgData name="Yaqin Wang" userId="cb00f08e-6f4b-48a8-99a1-c706fe9b2b72" providerId="ADAL" clId="{67ABA398-7AA4-F64E-BCC9-98A718E68561}" dt="2022-02-04T14:12:24.611" v="158" actId="1076"/>
        <pc:sldMkLst>
          <pc:docMk/>
          <pc:sldMk cId="1202343977" sldId="256"/>
        </pc:sldMkLst>
        <pc:spChg chg="mod">
          <ac:chgData name="Yaqin Wang" userId="cb00f08e-6f4b-48a8-99a1-c706fe9b2b72" providerId="ADAL" clId="{67ABA398-7AA4-F64E-BCC9-98A718E68561}" dt="2022-02-04T14:12:24.611" v="158" actId="1076"/>
          <ac:spMkLst>
            <pc:docMk/>
            <pc:sldMk cId="1202343977" sldId="256"/>
            <ac:spMk id="2" creationId="{F7060FFE-80D9-CC46-AA5F-352541769C3B}"/>
          </ac:spMkLst>
        </pc:spChg>
        <pc:spChg chg="mod">
          <ac:chgData name="Yaqin Wang" userId="cb00f08e-6f4b-48a8-99a1-c706fe9b2b72" providerId="ADAL" clId="{67ABA398-7AA4-F64E-BCC9-98A718E68561}" dt="2022-01-20T18:37:03.056" v="147" actId="207"/>
          <ac:spMkLst>
            <pc:docMk/>
            <pc:sldMk cId="1202343977" sldId="256"/>
            <ac:spMk id="3" creationId="{E7680A7D-C665-FC48-8242-BF814EDE8050}"/>
          </ac:spMkLst>
        </pc:spChg>
      </pc:sldChg>
      <pc:sldChg chg="delSp modSp setBg delDesignElem">
        <pc:chgData name="Yaqin Wang" userId="cb00f08e-6f4b-48a8-99a1-c706fe9b2b72" providerId="ADAL" clId="{67ABA398-7AA4-F64E-BCC9-98A718E68561}" dt="2022-01-20T17:55:27.363" v="111"/>
        <pc:sldMkLst>
          <pc:docMk/>
          <pc:sldMk cId="600196057" sldId="257"/>
        </pc:sldMkLst>
        <pc:spChg chg="mod">
          <ac:chgData name="Yaqin Wang" userId="cb00f08e-6f4b-48a8-99a1-c706fe9b2b72" providerId="ADAL" clId="{67ABA398-7AA4-F64E-BCC9-98A718E68561}" dt="2022-01-20T17:49:01.826" v="56"/>
          <ac:spMkLst>
            <pc:docMk/>
            <pc:sldMk cId="600196057" sldId="257"/>
            <ac:spMk id="2" creationId="{726935E8-D6DA-4E48-8F14-B9F8D73533A6}"/>
          </ac:spMkLst>
        </pc:spChg>
        <pc:spChg chg="mod">
          <ac:chgData name="Yaqin Wang" userId="cb00f08e-6f4b-48a8-99a1-c706fe9b2b72" providerId="ADAL" clId="{67ABA398-7AA4-F64E-BCC9-98A718E68561}" dt="2022-01-20T17:49:01.826" v="56"/>
          <ac:spMkLst>
            <pc:docMk/>
            <pc:sldMk cId="600196057" sldId="257"/>
            <ac:spMk id="3" creationId="{B7CAA871-9258-BD42-8081-DE5A96A9ACA1}"/>
          </ac:spMkLst>
        </pc:spChg>
        <pc:spChg chg="del mod">
          <ac:chgData name="Yaqin Wang" userId="cb00f08e-6f4b-48a8-99a1-c706fe9b2b72" providerId="ADAL" clId="{67ABA398-7AA4-F64E-BCC9-98A718E68561}" dt="2022-01-20T17:49:01.826" v="56"/>
          <ac:spMkLst>
            <pc:docMk/>
            <pc:sldMk cId="600196057" sldId="257"/>
            <ac:spMk id="8" creationId="{61C9F4F8-1CA1-4169-A513-5E15F4D91F05}"/>
          </ac:spMkLst>
        </pc:spChg>
      </pc:sldChg>
      <pc:sldChg chg="addSp delSp modSp mod setBg delDesignElem modNotes">
        <pc:chgData name="Yaqin Wang" userId="cb00f08e-6f4b-48a8-99a1-c706fe9b2b72" providerId="ADAL" clId="{67ABA398-7AA4-F64E-BCC9-98A718E68561}" dt="2022-01-20T17:55:27.363" v="111"/>
        <pc:sldMkLst>
          <pc:docMk/>
          <pc:sldMk cId="1395703926" sldId="258"/>
        </pc:sldMkLst>
        <pc:spChg chg="mod">
          <ac:chgData name="Yaqin Wang" userId="cb00f08e-6f4b-48a8-99a1-c706fe9b2b72" providerId="ADAL" clId="{67ABA398-7AA4-F64E-BCC9-98A718E68561}" dt="2022-01-20T17:50:19.777" v="82" actId="1076"/>
          <ac:spMkLst>
            <pc:docMk/>
            <pc:sldMk cId="1395703926" sldId="258"/>
            <ac:spMk id="2" creationId="{AE84663E-EB8F-5E40-9024-E6F2357EFA13}"/>
          </ac:spMkLst>
        </pc:spChg>
        <pc:spChg chg="add del mod">
          <ac:chgData name="Yaqin Wang" userId="cb00f08e-6f4b-48a8-99a1-c706fe9b2b72" providerId="ADAL" clId="{67ABA398-7AA4-F64E-BCC9-98A718E68561}" dt="2022-01-20T17:50:04.104" v="79"/>
          <ac:spMkLst>
            <pc:docMk/>
            <pc:sldMk cId="1395703926" sldId="258"/>
            <ac:spMk id="3" creationId="{B04D8512-F309-D54F-80B7-BF42A6D2D6C8}"/>
          </ac:spMkLst>
        </pc:spChg>
        <pc:spChg chg="del mod">
          <ac:chgData name="Yaqin Wang" userId="cb00f08e-6f4b-48a8-99a1-c706fe9b2b72" providerId="ADAL" clId="{67ABA398-7AA4-F64E-BCC9-98A718E68561}" dt="2022-01-20T17:49:01.826" v="56"/>
          <ac:spMkLst>
            <pc:docMk/>
            <pc:sldMk cId="1395703926" sldId="258"/>
            <ac:spMk id="9" creationId="{5FA21C72-692C-49FD-9EB4-DDDDDEBD4BD6}"/>
          </ac:spMkLst>
        </pc:spChg>
        <pc:spChg chg="del mod">
          <ac:chgData name="Yaqin Wang" userId="cb00f08e-6f4b-48a8-99a1-c706fe9b2b72" providerId="ADAL" clId="{67ABA398-7AA4-F64E-BCC9-98A718E68561}" dt="2022-01-20T17:49:01.826" v="56"/>
          <ac:spMkLst>
            <pc:docMk/>
            <pc:sldMk cId="1395703926" sldId="258"/>
            <ac:spMk id="11" creationId="{FBAF941A-6830-47A3-B63C-7C7B66AEA73B}"/>
          </ac:spMkLst>
        </pc:spChg>
        <pc:picChg chg="mod">
          <ac:chgData name="Yaqin Wang" userId="cb00f08e-6f4b-48a8-99a1-c706fe9b2b72" providerId="ADAL" clId="{67ABA398-7AA4-F64E-BCC9-98A718E68561}" dt="2022-01-20T17:49:01.826" v="56"/>
          <ac:picMkLst>
            <pc:docMk/>
            <pc:sldMk cId="1395703926" sldId="258"/>
            <ac:picMk id="4" creationId="{8070595B-8936-AF4B-986C-EE33ED7738F8}"/>
          </ac:picMkLst>
        </pc:picChg>
      </pc:sldChg>
      <pc:sldChg chg="delSp modSp mod setBg delDesignElem modShow modNotes modNotesTx">
        <pc:chgData name="Yaqin Wang" userId="cb00f08e-6f4b-48a8-99a1-c706fe9b2b72" providerId="ADAL" clId="{67ABA398-7AA4-F64E-BCC9-98A718E68561}" dt="2022-02-04T14:13:59.049" v="167" actId="20577"/>
        <pc:sldMkLst>
          <pc:docMk/>
          <pc:sldMk cId="895351226" sldId="259"/>
        </pc:sldMkLst>
        <pc:spChg chg="mod">
          <ac:chgData name="Yaqin Wang" userId="cb00f08e-6f4b-48a8-99a1-c706fe9b2b72" providerId="ADAL" clId="{67ABA398-7AA4-F64E-BCC9-98A718E68561}" dt="2022-01-20T17:49:01.826" v="56"/>
          <ac:spMkLst>
            <pc:docMk/>
            <pc:sldMk cId="895351226" sldId="259"/>
            <ac:spMk id="2" creationId="{BDEA8192-593D-4F49-88FC-2204431700B8}"/>
          </ac:spMkLst>
        </pc:spChg>
        <pc:spChg chg="del mod">
          <ac:chgData name="Yaqin Wang" userId="cb00f08e-6f4b-48a8-99a1-c706fe9b2b72" providerId="ADAL" clId="{67ABA398-7AA4-F64E-BCC9-98A718E68561}" dt="2022-01-20T17:49:01.826" v="56"/>
          <ac:spMkLst>
            <pc:docMk/>
            <pc:sldMk cId="895351226" sldId="259"/>
            <ac:spMk id="15" creationId="{93F0ADB5-A0B4-4B01-A8C4-FDC34CE22BD4}"/>
          </ac:spMkLst>
        </pc:spChg>
        <pc:spChg chg="del mod">
          <ac:chgData name="Yaqin Wang" userId="cb00f08e-6f4b-48a8-99a1-c706fe9b2b72" providerId="ADAL" clId="{67ABA398-7AA4-F64E-BCC9-98A718E68561}" dt="2022-01-20T17:49:01.826" v="56"/>
          <ac:spMkLst>
            <pc:docMk/>
            <pc:sldMk cId="895351226" sldId="259"/>
            <ac:spMk id="17" creationId="{AA6D0FDE-0241-4C21-A720-A69475358235}"/>
          </ac:spMkLst>
        </pc:spChg>
        <pc:grpChg chg="mod">
          <ac:chgData name="Yaqin Wang" userId="cb00f08e-6f4b-48a8-99a1-c706fe9b2b72" providerId="ADAL" clId="{67ABA398-7AA4-F64E-BCC9-98A718E68561}" dt="2022-02-04T14:13:46.357" v="166" actId="14100"/>
          <ac:grpSpMkLst>
            <pc:docMk/>
            <pc:sldMk cId="895351226" sldId="259"/>
            <ac:grpSpMk id="5" creationId="{52B96CF7-6380-8140-803C-B1917703D842}"/>
          </ac:grpSpMkLst>
        </pc:grpChg>
        <pc:picChg chg="mod">
          <ac:chgData name="Yaqin Wang" userId="cb00f08e-6f4b-48a8-99a1-c706fe9b2b72" providerId="ADAL" clId="{67ABA398-7AA4-F64E-BCC9-98A718E68561}" dt="2022-01-20T17:49:01.826" v="56"/>
          <ac:picMkLst>
            <pc:docMk/>
            <pc:sldMk cId="895351226" sldId="259"/>
            <ac:picMk id="6" creationId="{C89F9D80-9CAE-F74B-9542-5408F179662A}"/>
          </ac:picMkLst>
        </pc:picChg>
        <pc:picChg chg="mod">
          <ac:chgData name="Yaqin Wang" userId="cb00f08e-6f4b-48a8-99a1-c706fe9b2b72" providerId="ADAL" clId="{67ABA398-7AA4-F64E-BCC9-98A718E68561}" dt="2022-01-20T17:49:01.826" v="56"/>
          <ac:picMkLst>
            <pc:docMk/>
            <pc:sldMk cId="895351226" sldId="259"/>
            <ac:picMk id="7" creationId="{406810C3-1363-7A44-A656-D28A7C2AC8CF}"/>
          </ac:picMkLst>
        </pc:picChg>
        <pc:picChg chg="mod">
          <ac:chgData name="Yaqin Wang" userId="cb00f08e-6f4b-48a8-99a1-c706fe9b2b72" providerId="ADAL" clId="{67ABA398-7AA4-F64E-BCC9-98A718E68561}" dt="2022-01-20T17:49:01.826" v="56"/>
          <ac:picMkLst>
            <pc:docMk/>
            <pc:sldMk cId="895351226" sldId="259"/>
            <ac:picMk id="8" creationId="{F506558D-DB4A-F248-8CBF-E55C3037529E}"/>
          </ac:picMkLst>
        </pc:picChg>
        <pc:picChg chg="mod">
          <ac:chgData name="Yaqin Wang" userId="cb00f08e-6f4b-48a8-99a1-c706fe9b2b72" providerId="ADAL" clId="{67ABA398-7AA4-F64E-BCC9-98A718E68561}" dt="2022-01-20T17:49:01.826" v="56"/>
          <ac:picMkLst>
            <pc:docMk/>
            <pc:sldMk cId="895351226" sldId="259"/>
            <ac:picMk id="9" creationId="{D6F581F1-D71A-164C-B848-D5A48A35CEA4}"/>
          </ac:picMkLst>
        </pc:picChg>
        <pc:picChg chg="mod">
          <ac:chgData name="Yaqin Wang" userId="cb00f08e-6f4b-48a8-99a1-c706fe9b2b72" providerId="ADAL" clId="{67ABA398-7AA4-F64E-BCC9-98A718E68561}" dt="2022-01-20T17:49:01.826" v="56"/>
          <ac:picMkLst>
            <pc:docMk/>
            <pc:sldMk cId="895351226" sldId="259"/>
            <ac:picMk id="10" creationId="{EB0A3748-1080-2A48-A3F0-9546511AF038}"/>
          </ac:picMkLst>
        </pc:picChg>
      </pc:sldChg>
      <pc:sldChg chg="modSp setBg modNotes">
        <pc:chgData name="Yaqin Wang" userId="cb00f08e-6f4b-48a8-99a1-c706fe9b2b72" providerId="ADAL" clId="{67ABA398-7AA4-F64E-BCC9-98A718E68561}" dt="2022-01-20T17:55:27.363" v="111"/>
        <pc:sldMkLst>
          <pc:docMk/>
          <pc:sldMk cId="3326255676" sldId="260"/>
        </pc:sldMkLst>
        <pc:spChg chg="mod">
          <ac:chgData name="Yaqin Wang" userId="cb00f08e-6f4b-48a8-99a1-c706fe9b2b72" providerId="ADAL" clId="{67ABA398-7AA4-F64E-BCC9-98A718E68561}" dt="2022-01-20T17:49:01.826" v="56"/>
          <ac:spMkLst>
            <pc:docMk/>
            <pc:sldMk cId="3326255676" sldId="260"/>
            <ac:spMk id="2" creationId="{2814743A-C784-7246-9AB2-73F747F61098}"/>
          </ac:spMkLst>
        </pc:spChg>
        <pc:spChg chg="mod">
          <ac:chgData name="Yaqin Wang" userId="cb00f08e-6f4b-48a8-99a1-c706fe9b2b72" providerId="ADAL" clId="{67ABA398-7AA4-F64E-BCC9-98A718E68561}" dt="2022-01-20T17:49:01.826" v="56"/>
          <ac:spMkLst>
            <pc:docMk/>
            <pc:sldMk cId="3326255676" sldId="260"/>
            <ac:spMk id="8" creationId="{B1FD6515-A601-F445-B0FB-45FD460DD1D1}"/>
          </ac:spMkLst>
        </pc:spChg>
        <pc:spChg chg="mod">
          <ac:chgData name="Yaqin Wang" userId="cb00f08e-6f4b-48a8-99a1-c706fe9b2b72" providerId="ADAL" clId="{67ABA398-7AA4-F64E-BCC9-98A718E68561}" dt="2022-01-20T17:49:01.826" v="56"/>
          <ac:spMkLst>
            <pc:docMk/>
            <pc:sldMk cId="3326255676" sldId="260"/>
            <ac:spMk id="9" creationId="{2E14CA52-7490-704D-A785-1AFE28E687B3}"/>
          </ac:spMkLst>
        </pc:spChg>
        <pc:spChg chg="mod">
          <ac:chgData name="Yaqin Wang" userId="cb00f08e-6f4b-48a8-99a1-c706fe9b2b72" providerId="ADAL" clId="{67ABA398-7AA4-F64E-BCC9-98A718E68561}" dt="2022-01-20T17:49:01.826" v="56"/>
          <ac:spMkLst>
            <pc:docMk/>
            <pc:sldMk cId="3326255676" sldId="260"/>
            <ac:spMk id="10" creationId="{73C89A89-06DA-DC40-82E0-C6ED04419BBD}"/>
          </ac:spMkLst>
        </pc:spChg>
        <pc:spChg chg="mod">
          <ac:chgData name="Yaqin Wang" userId="cb00f08e-6f4b-48a8-99a1-c706fe9b2b72" providerId="ADAL" clId="{67ABA398-7AA4-F64E-BCC9-98A718E68561}" dt="2022-01-20T17:49:01.826" v="56"/>
          <ac:spMkLst>
            <pc:docMk/>
            <pc:sldMk cId="3326255676" sldId="260"/>
            <ac:spMk id="11" creationId="{FADE960B-2768-9F46-BC5B-D31E2734E6F9}"/>
          </ac:spMkLst>
        </pc:spChg>
        <pc:grpChg chg="mod">
          <ac:chgData name="Yaqin Wang" userId="cb00f08e-6f4b-48a8-99a1-c706fe9b2b72" providerId="ADAL" clId="{67ABA398-7AA4-F64E-BCC9-98A718E68561}" dt="2022-01-20T17:49:01.826" v="56"/>
          <ac:grpSpMkLst>
            <pc:docMk/>
            <pc:sldMk cId="3326255676" sldId="260"/>
            <ac:grpSpMk id="3" creationId="{E60C9F86-955B-CE48-BE7B-F87FFA89BFE5}"/>
          </ac:grpSpMkLst>
        </pc:grpChg>
        <pc:picChg chg="mod">
          <ac:chgData name="Yaqin Wang" userId="cb00f08e-6f4b-48a8-99a1-c706fe9b2b72" providerId="ADAL" clId="{67ABA398-7AA4-F64E-BCC9-98A718E68561}" dt="2022-01-20T17:49:01.826" v="56"/>
          <ac:picMkLst>
            <pc:docMk/>
            <pc:sldMk cId="3326255676" sldId="260"/>
            <ac:picMk id="4" creationId="{A70E9031-EF57-0D4E-80D6-5055694B64E7}"/>
          </ac:picMkLst>
        </pc:picChg>
        <pc:picChg chg="mod">
          <ac:chgData name="Yaqin Wang" userId="cb00f08e-6f4b-48a8-99a1-c706fe9b2b72" providerId="ADAL" clId="{67ABA398-7AA4-F64E-BCC9-98A718E68561}" dt="2022-01-20T17:49:01.826" v="56"/>
          <ac:picMkLst>
            <pc:docMk/>
            <pc:sldMk cId="3326255676" sldId="260"/>
            <ac:picMk id="5" creationId="{A58470B0-2131-564F-B581-389D8648EDC2}"/>
          </ac:picMkLst>
        </pc:picChg>
        <pc:picChg chg="mod">
          <ac:chgData name="Yaqin Wang" userId="cb00f08e-6f4b-48a8-99a1-c706fe9b2b72" providerId="ADAL" clId="{67ABA398-7AA4-F64E-BCC9-98A718E68561}" dt="2022-01-20T17:49:01.826" v="56"/>
          <ac:picMkLst>
            <pc:docMk/>
            <pc:sldMk cId="3326255676" sldId="260"/>
            <ac:picMk id="6" creationId="{F56F2792-0D78-A547-8FB8-2E5CD5601298}"/>
          </ac:picMkLst>
        </pc:picChg>
        <pc:picChg chg="mod">
          <ac:chgData name="Yaqin Wang" userId="cb00f08e-6f4b-48a8-99a1-c706fe9b2b72" providerId="ADAL" clId="{67ABA398-7AA4-F64E-BCC9-98A718E68561}" dt="2022-01-20T17:49:01.826" v="56"/>
          <ac:picMkLst>
            <pc:docMk/>
            <pc:sldMk cId="3326255676" sldId="260"/>
            <ac:picMk id="7" creationId="{69D556B9-662E-054C-9120-B1EE524C1A57}"/>
          </ac:picMkLst>
        </pc:picChg>
      </pc:sldChg>
      <pc:sldChg chg="delSp modSp setBg delDesignElem modNotes">
        <pc:chgData name="Yaqin Wang" userId="cb00f08e-6f4b-48a8-99a1-c706fe9b2b72" providerId="ADAL" clId="{67ABA398-7AA4-F64E-BCC9-98A718E68561}" dt="2022-01-20T17:55:27.363" v="111"/>
        <pc:sldMkLst>
          <pc:docMk/>
          <pc:sldMk cId="2955788319" sldId="261"/>
        </pc:sldMkLst>
        <pc:spChg chg="mod">
          <ac:chgData name="Yaqin Wang" userId="cb00f08e-6f4b-48a8-99a1-c706fe9b2b72" providerId="ADAL" clId="{67ABA398-7AA4-F64E-BCC9-98A718E68561}" dt="2022-01-20T17:49:01.826" v="56"/>
          <ac:spMkLst>
            <pc:docMk/>
            <pc:sldMk cId="2955788319" sldId="261"/>
            <ac:spMk id="2" creationId="{31D0580C-46EA-5545-A3B9-31712C3CEBD3}"/>
          </ac:spMkLst>
        </pc:spChg>
        <pc:spChg chg="del mod">
          <ac:chgData name="Yaqin Wang" userId="cb00f08e-6f4b-48a8-99a1-c706fe9b2b72" providerId="ADAL" clId="{67ABA398-7AA4-F64E-BCC9-98A718E68561}" dt="2022-01-20T17:49:01.826" v="56"/>
          <ac:spMkLst>
            <pc:docMk/>
            <pc:sldMk cId="2955788319" sldId="261"/>
            <ac:spMk id="8" creationId="{5FA21C72-692C-49FD-9EB4-DDDDDEBD4BD6}"/>
          </ac:spMkLst>
        </pc:spChg>
        <pc:spChg chg="del mod">
          <ac:chgData name="Yaqin Wang" userId="cb00f08e-6f4b-48a8-99a1-c706fe9b2b72" providerId="ADAL" clId="{67ABA398-7AA4-F64E-BCC9-98A718E68561}" dt="2022-01-20T17:49:01.826" v="56"/>
          <ac:spMkLst>
            <pc:docMk/>
            <pc:sldMk cId="2955788319" sldId="261"/>
            <ac:spMk id="10" creationId="{FBAF941A-6830-47A3-B63C-7C7B66AEA73B}"/>
          </ac:spMkLst>
        </pc:spChg>
        <pc:picChg chg="mod">
          <ac:chgData name="Yaqin Wang" userId="cb00f08e-6f4b-48a8-99a1-c706fe9b2b72" providerId="ADAL" clId="{67ABA398-7AA4-F64E-BCC9-98A718E68561}" dt="2022-01-20T17:49:01.826" v="56"/>
          <ac:picMkLst>
            <pc:docMk/>
            <pc:sldMk cId="2955788319" sldId="261"/>
            <ac:picMk id="3" creationId="{40B2E39F-8946-374C-A1CE-4CDDE7CB83CF}"/>
          </ac:picMkLst>
        </pc:picChg>
      </pc:sldChg>
      <pc:sldChg chg="modSp setBg">
        <pc:chgData name="Yaqin Wang" userId="cb00f08e-6f4b-48a8-99a1-c706fe9b2b72" providerId="ADAL" clId="{67ABA398-7AA4-F64E-BCC9-98A718E68561}" dt="2022-01-20T17:55:27.363" v="111"/>
        <pc:sldMkLst>
          <pc:docMk/>
          <pc:sldMk cId="427870490" sldId="262"/>
        </pc:sldMkLst>
        <pc:spChg chg="mod">
          <ac:chgData name="Yaqin Wang" userId="cb00f08e-6f4b-48a8-99a1-c706fe9b2b72" providerId="ADAL" clId="{67ABA398-7AA4-F64E-BCC9-98A718E68561}" dt="2022-01-20T17:49:01.826" v="56"/>
          <ac:spMkLst>
            <pc:docMk/>
            <pc:sldMk cId="427870490" sldId="262"/>
            <ac:spMk id="2" creationId="{894DF31C-FD20-6E46-BA23-A60D78429277}"/>
          </ac:spMkLst>
        </pc:spChg>
        <pc:spChg chg="mod">
          <ac:chgData name="Yaqin Wang" userId="cb00f08e-6f4b-48a8-99a1-c706fe9b2b72" providerId="ADAL" clId="{67ABA398-7AA4-F64E-BCC9-98A718E68561}" dt="2022-01-20T17:49:01.826" v="56"/>
          <ac:spMkLst>
            <pc:docMk/>
            <pc:sldMk cId="427870490" sldId="262"/>
            <ac:spMk id="3" creationId="{B9C79D19-5718-EB4F-AE70-05B7B87C998E}"/>
          </ac:spMkLst>
        </pc:spChg>
      </pc:sldChg>
      <pc:sldChg chg="delSp modSp setBg delDesignElem">
        <pc:chgData name="Yaqin Wang" userId="cb00f08e-6f4b-48a8-99a1-c706fe9b2b72" providerId="ADAL" clId="{67ABA398-7AA4-F64E-BCC9-98A718E68561}" dt="2022-01-20T17:55:27.363" v="111"/>
        <pc:sldMkLst>
          <pc:docMk/>
          <pc:sldMk cId="834123126" sldId="263"/>
        </pc:sldMkLst>
        <pc:spChg chg="mod">
          <ac:chgData name="Yaqin Wang" userId="cb00f08e-6f4b-48a8-99a1-c706fe9b2b72" providerId="ADAL" clId="{67ABA398-7AA4-F64E-BCC9-98A718E68561}" dt="2022-01-20T17:49:01.826" v="56"/>
          <ac:spMkLst>
            <pc:docMk/>
            <pc:sldMk cId="834123126" sldId="263"/>
            <ac:spMk id="2" creationId="{BA0EA4E5-D82D-5B4C-837E-D85717595D1A}"/>
          </ac:spMkLst>
        </pc:spChg>
        <pc:spChg chg="del mod">
          <ac:chgData name="Yaqin Wang" userId="cb00f08e-6f4b-48a8-99a1-c706fe9b2b72" providerId="ADAL" clId="{67ABA398-7AA4-F64E-BCC9-98A718E68561}" dt="2022-01-20T17:49:01.826" v="56"/>
          <ac:spMkLst>
            <pc:docMk/>
            <pc:sldMk cId="834123126" sldId="263"/>
            <ac:spMk id="9" creationId="{0AF33C27-9C85-4B30-9AD7-879D48AFE4FF}"/>
          </ac:spMkLst>
        </pc:spChg>
        <pc:spChg chg="del mod">
          <ac:chgData name="Yaqin Wang" userId="cb00f08e-6f4b-48a8-99a1-c706fe9b2b72" providerId="ADAL" clId="{67ABA398-7AA4-F64E-BCC9-98A718E68561}" dt="2022-01-20T17:49:01.826" v="56"/>
          <ac:spMkLst>
            <pc:docMk/>
            <pc:sldMk cId="834123126" sldId="263"/>
            <ac:spMk id="11" creationId="{6D5089DD-882D-4413-B8BF-4798BFD84A98}"/>
          </ac:spMkLst>
        </pc:spChg>
        <pc:graphicFrameChg chg="mod">
          <ac:chgData name="Yaqin Wang" userId="cb00f08e-6f4b-48a8-99a1-c706fe9b2b72" providerId="ADAL" clId="{67ABA398-7AA4-F64E-BCC9-98A718E68561}" dt="2022-01-20T17:49:01.826" v="56"/>
          <ac:graphicFrameMkLst>
            <pc:docMk/>
            <pc:sldMk cId="834123126" sldId="263"/>
            <ac:graphicFrameMk id="5" creationId="{1385A561-7600-48AD-8F67-27BCC58F16BB}"/>
          </ac:graphicFrameMkLst>
        </pc:graphicFrameChg>
      </pc:sldChg>
      <pc:sldChg chg="delSp modSp setBg delDesignElem">
        <pc:chgData name="Yaqin Wang" userId="cb00f08e-6f4b-48a8-99a1-c706fe9b2b72" providerId="ADAL" clId="{67ABA398-7AA4-F64E-BCC9-98A718E68561}" dt="2022-01-20T17:55:27.363" v="111"/>
        <pc:sldMkLst>
          <pc:docMk/>
          <pc:sldMk cId="2292276789" sldId="264"/>
        </pc:sldMkLst>
        <pc:spChg chg="mod">
          <ac:chgData name="Yaqin Wang" userId="cb00f08e-6f4b-48a8-99a1-c706fe9b2b72" providerId="ADAL" clId="{67ABA398-7AA4-F64E-BCC9-98A718E68561}" dt="2022-01-20T17:49:01.826" v="56"/>
          <ac:spMkLst>
            <pc:docMk/>
            <pc:sldMk cId="2292276789" sldId="264"/>
            <ac:spMk id="2" creationId="{6B536E3A-917E-5646-BBFB-1053BAFB86D1}"/>
          </ac:spMkLst>
        </pc:spChg>
        <pc:spChg chg="mod">
          <ac:chgData name="Yaqin Wang" userId="cb00f08e-6f4b-48a8-99a1-c706fe9b2b72" providerId="ADAL" clId="{67ABA398-7AA4-F64E-BCC9-98A718E68561}" dt="2022-01-20T17:49:01.826" v="56"/>
          <ac:spMkLst>
            <pc:docMk/>
            <pc:sldMk cId="2292276789" sldId="264"/>
            <ac:spMk id="3" creationId="{C42B4F2B-D3DF-0D4A-9844-2630A8F32176}"/>
          </ac:spMkLst>
        </pc:spChg>
        <pc:spChg chg="del mod">
          <ac:chgData name="Yaqin Wang" userId="cb00f08e-6f4b-48a8-99a1-c706fe9b2b72" providerId="ADAL" clId="{67ABA398-7AA4-F64E-BCC9-98A718E68561}" dt="2022-01-20T17:49:01.826" v="56"/>
          <ac:spMkLst>
            <pc:docMk/>
            <pc:sldMk cId="2292276789" sldId="264"/>
            <ac:spMk id="8" creationId="{C33976D1-3430-450C-A978-87A9A6E8E71F}"/>
          </ac:spMkLst>
        </pc:spChg>
        <pc:spChg chg="del mod">
          <ac:chgData name="Yaqin Wang" userId="cb00f08e-6f4b-48a8-99a1-c706fe9b2b72" providerId="ADAL" clId="{67ABA398-7AA4-F64E-BCC9-98A718E68561}" dt="2022-01-20T17:49:01.826" v="56"/>
          <ac:spMkLst>
            <pc:docMk/>
            <pc:sldMk cId="2292276789" sldId="264"/>
            <ac:spMk id="10" creationId="{7D6AAC78-7D86-415A-ADC1-2B474807960C}"/>
          </ac:spMkLst>
        </pc:spChg>
        <pc:spChg chg="del mod">
          <ac:chgData name="Yaqin Wang" userId="cb00f08e-6f4b-48a8-99a1-c706fe9b2b72" providerId="ADAL" clId="{67ABA398-7AA4-F64E-BCC9-98A718E68561}" dt="2022-01-20T17:49:01.826" v="56"/>
          <ac:spMkLst>
            <pc:docMk/>
            <pc:sldMk cId="2292276789" sldId="264"/>
            <ac:spMk id="12" creationId="{F2A658D9-F185-44F1-BA33-D50320D1D078}"/>
          </ac:spMkLst>
        </pc:spChg>
      </pc:sldChg>
      <pc:sldChg chg="addSp delSp modSp mod setBg">
        <pc:chgData name="Yaqin Wang" userId="cb00f08e-6f4b-48a8-99a1-c706fe9b2b72" providerId="ADAL" clId="{67ABA398-7AA4-F64E-BCC9-98A718E68561}" dt="2022-02-04T14:16:55.671" v="174" actId="20577"/>
        <pc:sldMkLst>
          <pc:docMk/>
          <pc:sldMk cId="540639498" sldId="265"/>
        </pc:sldMkLst>
        <pc:spChg chg="mod">
          <ac:chgData name="Yaqin Wang" userId="cb00f08e-6f4b-48a8-99a1-c706fe9b2b72" providerId="ADAL" clId="{67ABA398-7AA4-F64E-BCC9-98A718E68561}" dt="2022-01-20T17:49:01.826" v="56"/>
          <ac:spMkLst>
            <pc:docMk/>
            <pc:sldMk cId="540639498" sldId="265"/>
            <ac:spMk id="2" creationId="{53597975-E051-5D45-9E31-E6C3B45C6DE0}"/>
          </ac:spMkLst>
        </pc:spChg>
        <pc:spChg chg="mod">
          <ac:chgData name="Yaqin Wang" userId="cb00f08e-6f4b-48a8-99a1-c706fe9b2b72" providerId="ADAL" clId="{67ABA398-7AA4-F64E-BCC9-98A718E68561}" dt="2022-02-04T14:16:55.671" v="174" actId="20577"/>
          <ac:spMkLst>
            <pc:docMk/>
            <pc:sldMk cId="540639498" sldId="265"/>
            <ac:spMk id="3" creationId="{5C70B15F-00E9-2C40-A184-3755F1ED8103}"/>
          </ac:spMkLst>
        </pc:spChg>
        <pc:picChg chg="add del mod">
          <ac:chgData name="Yaqin Wang" userId="cb00f08e-6f4b-48a8-99a1-c706fe9b2b72" providerId="ADAL" clId="{67ABA398-7AA4-F64E-BCC9-98A718E68561}" dt="2022-01-20T17:51:50.790" v="95"/>
          <ac:picMkLst>
            <pc:docMk/>
            <pc:sldMk cId="540639498" sldId="265"/>
            <ac:picMk id="5" creationId="{F6229F88-DD01-6F48-B353-888B68C24956}"/>
          </ac:picMkLst>
        </pc:picChg>
      </pc:sldChg>
      <pc:sldChg chg="delSp modSp setBg delDesignElem">
        <pc:chgData name="Yaqin Wang" userId="cb00f08e-6f4b-48a8-99a1-c706fe9b2b72" providerId="ADAL" clId="{67ABA398-7AA4-F64E-BCC9-98A718E68561}" dt="2022-01-20T17:55:27.363" v="111"/>
        <pc:sldMkLst>
          <pc:docMk/>
          <pc:sldMk cId="1808966992" sldId="266"/>
        </pc:sldMkLst>
        <pc:spChg chg="mod">
          <ac:chgData name="Yaqin Wang" userId="cb00f08e-6f4b-48a8-99a1-c706fe9b2b72" providerId="ADAL" clId="{67ABA398-7AA4-F64E-BCC9-98A718E68561}" dt="2022-01-20T17:49:01.826" v="56"/>
          <ac:spMkLst>
            <pc:docMk/>
            <pc:sldMk cId="1808966992" sldId="266"/>
            <ac:spMk id="2" creationId="{1530D4B6-0042-2444-A309-10F4B1D6AE97}"/>
          </ac:spMkLst>
        </pc:spChg>
        <pc:spChg chg="mod">
          <ac:chgData name="Yaqin Wang" userId="cb00f08e-6f4b-48a8-99a1-c706fe9b2b72" providerId="ADAL" clId="{67ABA398-7AA4-F64E-BCC9-98A718E68561}" dt="2022-01-20T17:49:01.826" v="56"/>
          <ac:spMkLst>
            <pc:docMk/>
            <pc:sldMk cId="1808966992" sldId="266"/>
            <ac:spMk id="3" creationId="{A9158660-BB3B-424E-881B-0C28C2FC048E}"/>
          </ac:spMkLst>
        </pc:spChg>
        <pc:spChg chg="del mod">
          <ac:chgData name="Yaqin Wang" userId="cb00f08e-6f4b-48a8-99a1-c706fe9b2b72" providerId="ADAL" clId="{67ABA398-7AA4-F64E-BCC9-98A718E68561}" dt="2022-01-20T17:49:01.826" v="56"/>
          <ac:spMkLst>
            <pc:docMk/>
            <pc:sldMk cId="1808966992" sldId="266"/>
            <ac:spMk id="8" creationId="{61C9F4F8-1CA1-4169-A513-5E15F4D91F05}"/>
          </ac:spMkLst>
        </pc:spChg>
      </pc:sldChg>
      <pc:sldChg chg="addSp delSp modSp mod setBg setClrOvrMap delDesignElem modNotes">
        <pc:chgData name="Yaqin Wang" userId="cb00f08e-6f4b-48a8-99a1-c706fe9b2b72" providerId="ADAL" clId="{67ABA398-7AA4-F64E-BCC9-98A718E68561}" dt="2022-01-20T18:04:57.928" v="119" actId="26606"/>
        <pc:sldMkLst>
          <pc:docMk/>
          <pc:sldMk cId="1730211660" sldId="267"/>
        </pc:sldMkLst>
        <pc:spChg chg="mod">
          <ac:chgData name="Yaqin Wang" userId="cb00f08e-6f4b-48a8-99a1-c706fe9b2b72" providerId="ADAL" clId="{67ABA398-7AA4-F64E-BCC9-98A718E68561}" dt="2022-01-20T18:04:57.928" v="119" actId="26606"/>
          <ac:spMkLst>
            <pc:docMk/>
            <pc:sldMk cId="1730211660" sldId="267"/>
            <ac:spMk id="2" creationId="{07ADED03-D53B-C949-BE12-DC854BDD0926}"/>
          </ac:spMkLst>
        </pc:spChg>
        <pc:spChg chg="mod">
          <ac:chgData name="Yaqin Wang" userId="cb00f08e-6f4b-48a8-99a1-c706fe9b2b72" providerId="ADAL" clId="{67ABA398-7AA4-F64E-BCC9-98A718E68561}" dt="2022-01-20T18:04:57.928" v="119" actId="26606"/>
          <ac:spMkLst>
            <pc:docMk/>
            <pc:sldMk cId="1730211660" sldId="267"/>
            <ac:spMk id="3" creationId="{E2C4EC5D-1901-AE40-B3A4-1D5C4D247313}"/>
          </ac:spMkLst>
        </pc:spChg>
        <pc:spChg chg="add del">
          <ac:chgData name="Yaqin Wang" userId="cb00f08e-6f4b-48a8-99a1-c706fe9b2b72" providerId="ADAL" clId="{67ABA398-7AA4-F64E-BCC9-98A718E68561}" dt="2022-01-20T18:04:57.928" v="119" actId="26606"/>
          <ac:spMkLst>
            <pc:docMk/>
            <pc:sldMk cId="1730211660" sldId="267"/>
            <ac:spMk id="5" creationId="{2AEFFFF2-9EB4-4B6C-B9F8-2BA3EF89A21C}"/>
          </ac:spMkLst>
        </pc:spChg>
        <pc:spChg chg="del mod">
          <ac:chgData name="Yaqin Wang" userId="cb00f08e-6f4b-48a8-99a1-c706fe9b2b72" providerId="ADAL" clId="{67ABA398-7AA4-F64E-BCC9-98A718E68561}" dt="2022-01-20T17:49:01.826" v="56"/>
          <ac:spMkLst>
            <pc:docMk/>
            <pc:sldMk cId="1730211660" sldId="267"/>
            <ac:spMk id="8" creationId="{FB403EBD-907E-4D59-98D4-A72CD1063C62}"/>
          </ac:spMkLst>
        </pc:spChg>
        <pc:spChg chg="add del">
          <ac:chgData name="Yaqin Wang" userId="cb00f08e-6f4b-48a8-99a1-c706fe9b2b72" providerId="ADAL" clId="{67ABA398-7AA4-F64E-BCC9-98A718E68561}" dt="2022-01-20T18:04:57.928" v="119" actId="26606"/>
          <ac:spMkLst>
            <pc:docMk/>
            <pc:sldMk cId="1730211660" sldId="267"/>
            <ac:spMk id="10" creationId="{0D65299F-028F-4AFC-B46A-8DB33E20FE4A}"/>
          </ac:spMkLst>
        </pc:spChg>
        <pc:spChg chg="add del">
          <ac:chgData name="Yaqin Wang" userId="cb00f08e-6f4b-48a8-99a1-c706fe9b2b72" providerId="ADAL" clId="{67ABA398-7AA4-F64E-BCC9-98A718E68561}" dt="2022-01-20T18:04:57.928" v="119" actId="26606"/>
          <ac:spMkLst>
            <pc:docMk/>
            <pc:sldMk cId="1730211660" sldId="267"/>
            <ac:spMk id="12" creationId="{BAC87F6E-526A-49B5-995D-42DB656594C9}"/>
          </ac:spMkLst>
        </pc:spChg>
        <pc:spChg chg="add">
          <ac:chgData name="Yaqin Wang" userId="cb00f08e-6f4b-48a8-99a1-c706fe9b2b72" providerId="ADAL" clId="{67ABA398-7AA4-F64E-BCC9-98A718E68561}" dt="2022-01-20T18:04:57.928" v="119" actId="26606"/>
          <ac:spMkLst>
            <pc:docMk/>
            <pc:sldMk cId="1730211660" sldId="267"/>
            <ac:spMk id="17" creationId="{C33976D1-3430-450C-A978-87A9A6E8E71F}"/>
          </ac:spMkLst>
        </pc:spChg>
        <pc:spChg chg="add">
          <ac:chgData name="Yaqin Wang" userId="cb00f08e-6f4b-48a8-99a1-c706fe9b2b72" providerId="ADAL" clId="{67ABA398-7AA4-F64E-BCC9-98A718E68561}" dt="2022-01-20T18:04:57.928" v="119" actId="26606"/>
          <ac:spMkLst>
            <pc:docMk/>
            <pc:sldMk cId="1730211660" sldId="267"/>
            <ac:spMk id="19" creationId="{7D6AAC78-7D86-415A-ADC1-2B474807960C}"/>
          </ac:spMkLst>
        </pc:spChg>
        <pc:spChg chg="add">
          <ac:chgData name="Yaqin Wang" userId="cb00f08e-6f4b-48a8-99a1-c706fe9b2b72" providerId="ADAL" clId="{67ABA398-7AA4-F64E-BCC9-98A718E68561}" dt="2022-01-20T18:04:57.928" v="119" actId="26606"/>
          <ac:spMkLst>
            <pc:docMk/>
            <pc:sldMk cId="1730211660" sldId="267"/>
            <ac:spMk id="21" creationId="{F2A658D9-F185-44F1-BA33-D50320D1D078}"/>
          </ac:spMkLst>
        </pc:spChg>
      </pc:sldChg>
      <pc:sldChg chg="addSp delSp modSp mod setBg setClrOvrMap delDesignElem modNotes">
        <pc:chgData name="Yaqin Wang" userId="cb00f08e-6f4b-48a8-99a1-c706fe9b2b72" providerId="ADAL" clId="{67ABA398-7AA4-F64E-BCC9-98A718E68561}" dt="2022-01-20T18:04:40.998" v="116" actId="26606"/>
        <pc:sldMkLst>
          <pc:docMk/>
          <pc:sldMk cId="1470729127" sldId="268"/>
        </pc:sldMkLst>
        <pc:spChg chg="mod">
          <ac:chgData name="Yaqin Wang" userId="cb00f08e-6f4b-48a8-99a1-c706fe9b2b72" providerId="ADAL" clId="{67ABA398-7AA4-F64E-BCC9-98A718E68561}" dt="2022-01-20T18:04:40.998" v="116" actId="26606"/>
          <ac:spMkLst>
            <pc:docMk/>
            <pc:sldMk cId="1470729127" sldId="268"/>
            <ac:spMk id="2" creationId="{AF404908-2100-2143-B42E-3BAE4954D4F6}"/>
          </ac:spMkLst>
        </pc:spChg>
        <pc:spChg chg="mod">
          <ac:chgData name="Yaqin Wang" userId="cb00f08e-6f4b-48a8-99a1-c706fe9b2b72" providerId="ADAL" clId="{67ABA398-7AA4-F64E-BCC9-98A718E68561}" dt="2022-01-20T18:04:40.998" v="116" actId="26606"/>
          <ac:spMkLst>
            <pc:docMk/>
            <pc:sldMk cId="1470729127" sldId="268"/>
            <ac:spMk id="3" creationId="{3B6EFA88-D1C1-7241-BD1C-BCB2F11DE34C}"/>
          </ac:spMkLst>
        </pc:spChg>
        <pc:spChg chg="add del">
          <ac:chgData name="Yaqin Wang" userId="cb00f08e-6f4b-48a8-99a1-c706fe9b2b72" providerId="ADAL" clId="{67ABA398-7AA4-F64E-BCC9-98A718E68561}" dt="2022-01-20T18:04:40.979" v="115" actId="26606"/>
          <ac:spMkLst>
            <pc:docMk/>
            <pc:sldMk cId="1470729127" sldId="268"/>
            <ac:spMk id="5" creationId="{2AEFFFF2-9EB4-4B6C-B9F8-2BA3EF89A21C}"/>
          </ac:spMkLst>
        </pc:spChg>
        <pc:spChg chg="del mod">
          <ac:chgData name="Yaqin Wang" userId="cb00f08e-6f4b-48a8-99a1-c706fe9b2b72" providerId="ADAL" clId="{67ABA398-7AA4-F64E-BCC9-98A718E68561}" dt="2022-01-20T17:49:01.826" v="56"/>
          <ac:spMkLst>
            <pc:docMk/>
            <pc:sldMk cId="1470729127" sldId="268"/>
            <ac:spMk id="8" creationId="{FB403EBD-907E-4D59-98D4-A72CD1063C62}"/>
          </ac:spMkLst>
        </pc:spChg>
        <pc:spChg chg="add del">
          <ac:chgData name="Yaqin Wang" userId="cb00f08e-6f4b-48a8-99a1-c706fe9b2b72" providerId="ADAL" clId="{67ABA398-7AA4-F64E-BCC9-98A718E68561}" dt="2022-01-20T18:04:40.979" v="115" actId="26606"/>
          <ac:spMkLst>
            <pc:docMk/>
            <pc:sldMk cId="1470729127" sldId="268"/>
            <ac:spMk id="10" creationId="{0D65299F-028F-4AFC-B46A-8DB33E20FE4A}"/>
          </ac:spMkLst>
        </pc:spChg>
        <pc:spChg chg="add del">
          <ac:chgData name="Yaqin Wang" userId="cb00f08e-6f4b-48a8-99a1-c706fe9b2b72" providerId="ADAL" clId="{67ABA398-7AA4-F64E-BCC9-98A718E68561}" dt="2022-01-20T18:04:40.979" v="115" actId="26606"/>
          <ac:spMkLst>
            <pc:docMk/>
            <pc:sldMk cId="1470729127" sldId="268"/>
            <ac:spMk id="12" creationId="{BAC87F6E-526A-49B5-995D-42DB656594C9}"/>
          </ac:spMkLst>
        </pc:spChg>
        <pc:spChg chg="add">
          <ac:chgData name="Yaqin Wang" userId="cb00f08e-6f4b-48a8-99a1-c706fe9b2b72" providerId="ADAL" clId="{67ABA398-7AA4-F64E-BCC9-98A718E68561}" dt="2022-01-20T18:04:40.998" v="116" actId="26606"/>
          <ac:spMkLst>
            <pc:docMk/>
            <pc:sldMk cId="1470729127" sldId="268"/>
            <ac:spMk id="14" creationId="{C33976D1-3430-450C-A978-87A9A6E8E71F}"/>
          </ac:spMkLst>
        </pc:spChg>
        <pc:spChg chg="add">
          <ac:chgData name="Yaqin Wang" userId="cb00f08e-6f4b-48a8-99a1-c706fe9b2b72" providerId="ADAL" clId="{67ABA398-7AA4-F64E-BCC9-98A718E68561}" dt="2022-01-20T18:04:40.998" v="116" actId="26606"/>
          <ac:spMkLst>
            <pc:docMk/>
            <pc:sldMk cId="1470729127" sldId="268"/>
            <ac:spMk id="15" creationId="{7D6AAC78-7D86-415A-ADC1-2B474807960C}"/>
          </ac:spMkLst>
        </pc:spChg>
        <pc:spChg chg="add">
          <ac:chgData name="Yaqin Wang" userId="cb00f08e-6f4b-48a8-99a1-c706fe9b2b72" providerId="ADAL" clId="{67ABA398-7AA4-F64E-BCC9-98A718E68561}" dt="2022-01-20T18:04:40.998" v="116" actId="26606"/>
          <ac:spMkLst>
            <pc:docMk/>
            <pc:sldMk cId="1470729127" sldId="268"/>
            <ac:spMk id="16" creationId="{F2A658D9-F185-44F1-BA33-D50320D1D078}"/>
          </ac:spMkLst>
        </pc:spChg>
      </pc:sldChg>
      <pc:sldChg chg="addSp delSp modSp mod setBg setClrOvrMap delDesignElem modNotes">
        <pc:chgData name="Yaqin Wang" userId="cb00f08e-6f4b-48a8-99a1-c706fe9b2b72" providerId="ADAL" clId="{67ABA398-7AA4-F64E-BCC9-98A718E68561}" dt="2022-01-20T18:04:47.417" v="117" actId="26606"/>
        <pc:sldMkLst>
          <pc:docMk/>
          <pc:sldMk cId="927867384" sldId="269"/>
        </pc:sldMkLst>
        <pc:spChg chg="mod">
          <ac:chgData name="Yaqin Wang" userId="cb00f08e-6f4b-48a8-99a1-c706fe9b2b72" providerId="ADAL" clId="{67ABA398-7AA4-F64E-BCC9-98A718E68561}" dt="2022-01-20T18:04:47.417" v="117" actId="26606"/>
          <ac:spMkLst>
            <pc:docMk/>
            <pc:sldMk cId="927867384" sldId="269"/>
            <ac:spMk id="2" creationId="{A6FD0608-40CE-7044-98C2-4E0F4979BB44}"/>
          </ac:spMkLst>
        </pc:spChg>
        <pc:spChg chg="mod">
          <ac:chgData name="Yaqin Wang" userId="cb00f08e-6f4b-48a8-99a1-c706fe9b2b72" providerId="ADAL" clId="{67ABA398-7AA4-F64E-BCC9-98A718E68561}" dt="2022-01-20T18:04:47.417" v="117" actId="26606"/>
          <ac:spMkLst>
            <pc:docMk/>
            <pc:sldMk cId="927867384" sldId="269"/>
            <ac:spMk id="3" creationId="{3027EC91-848B-0F4C-A052-94F8E0CAAEA2}"/>
          </ac:spMkLst>
        </pc:spChg>
        <pc:spChg chg="add">
          <ac:chgData name="Yaqin Wang" userId="cb00f08e-6f4b-48a8-99a1-c706fe9b2b72" providerId="ADAL" clId="{67ABA398-7AA4-F64E-BCC9-98A718E68561}" dt="2022-01-20T18:04:47.417" v="117" actId="26606"/>
          <ac:spMkLst>
            <pc:docMk/>
            <pc:sldMk cId="927867384" sldId="269"/>
            <ac:spMk id="5" creationId="{C33976D1-3430-450C-A978-87A9A6E8E71F}"/>
          </ac:spMkLst>
        </pc:spChg>
        <pc:spChg chg="del mod">
          <ac:chgData name="Yaqin Wang" userId="cb00f08e-6f4b-48a8-99a1-c706fe9b2b72" providerId="ADAL" clId="{67ABA398-7AA4-F64E-BCC9-98A718E68561}" dt="2022-01-20T17:49:01.826" v="56"/>
          <ac:spMkLst>
            <pc:docMk/>
            <pc:sldMk cId="927867384" sldId="269"/>
            <ac:spMk id="8" creationId="{FB403EBD-907E-4D59-98D4-A72CD1063C62}"/>
          </ac:spMkLst>
        </pc:spChg>
        <pc:spChg chg="add">
          <ac:chgData name="Yaqin Wang" userId="cb00f08e-6f4b-48a8-99a1-c706fe9b2b72" providerId="ADAL" clId="{67ABA398-7AA4-F64E-BCC9-98A718E68561}" dt="2022-01-20T18:04:47.417" v="117" actId="26606"/>
          <ac:spMkLst>
            <pc:docMk/>
            <pc:sldMk cId="927867384" sldId="269"/>
            <ac:spMk id="10" creationId="{7D6AAC78-7D86-415A-ADC1-2B474807960C}"/>
          </ac:spMkLst>
        </pc:spChg>
        <pc:spChg chg="add">
          <ac:chgData name="Yaqin Wang" userId="cb00f08e-6f4b-48a8-99a1-c706fe9b2b72" providerId="ADAL" clId="{67ABA398-7AA4-F64E-BCC9-98A718E68561}" dt="2022-01-20T18:04:47.417" v="117" actId="26606"/>
          <ac:spMkLst>
            <pc:docMk/>
            <pc:sldMk cId="927867384" sldId="269"/>
            <ac:spMk id="12" creationId="{F2A658D9-F185-44F1-BA33-D50320D1D078}"/>
          </ac:spMkLst>
        </pc:spChg>
      </pc:sldChg>
      <pc:sldChg chg="addSp delSp modSp mod setBg setClrOvrMap delDesignElem modNotes">
        <pc:chgData name="Yaqin Wang" userId="cb00f08e-6f4b-48a8-99a1-c706fe9b2b72" providerId="ADAL" clId="{67ABA398-7AA4-F64E-BCC9-98A718E68561}" dt="2022-01-20T18:04:53.038" v="118" actId="26606"/>
        <pc:sldMkLst>
          <pc:docMk/>
          <pc:sldMk cId="1910851784" sldId="270"/>
        </pc:sldMkLst>
        <pc:spChg chg="mod">
          <ac:chgData name="Yaqin Wang" userId="cb00f08e-6f4b-48a8-99a1-c706fe9b2b72" providerId="ADAL" clId="{67ABA398-7AA4-F64E-BCC9-98A718E68561}" dt="2022-01-20T18:04:53.038" v="118" actId="26606"/>
          <ac:spMkLst>
            <pc:docMk/>
            <pc:sldMk cId="1910851784" sldId="270"/>
            <ac:spMk id="2" creationId="{E5CAF0F5-C898-AB4D-93F7-39A2860412E4}"/>
          </ac:spMkLst>
        </pc:spChg>
        <pc:spChg chg="mod">
          <ac:chgData name="Yaqin Wang" userId="cb00f08e-6f4b-48a8-99a1-c706fe9b2b72" providerId="ADAL" clId="{67ABA398-7AA4-F64E-BCC9-98A718E68561}" dt="2022-01-20T18:04:53.038" v="118" actId="26606"/>
          <ac:spMkLst>
            <pc:docMk/>
            <pc:sldMk cId="1910851784" sldId="270"/>
            <ac:spMk id="3" creationId="{2D3B1057-8C65-C74C-9BE0-75B003A7C56D}"/>
          </ac:spMkLst>
        </pc:spChg>
        <pc:spChg chg="add">
          <ac:chgData name="Yaqin Wang" userId="cb00f08e-6f4b-48a8-99a1-c706fe9b2b72" providerId="ADAL" clId="{67ABA398-7AA4-F64E-BCC9-98A718E68561}" dt="2022-01-20T18:04:53.038" v="118" actId="26606"/>
          <ac:spMkLst>
            <pc:docMk/>
            <pc:sldMk cId="1910851784" sldId="270"/>
            <ac:spMk id="5" creationId="{C33976D1-3430-450C-A978-87A9A6E8E71F}"/>
          </ac:spMkLst>
        </pc:spChg>
        <pc:spChg chg="del mod">
          <ac:chgData name="Yaqin Wang" userId="cb00f08e-6f4b-48a8-99a1-c706fe9b2b72" providerId="ADAL" clId="{67ABA398-7AA4-F64E-BCC9-98A718E68561}" dt="2022-01-20T17:49:01.826" v="56"/>
          <ac:spMkLst>
            <pc:docMk/>
            <pc:sldMk cId="1910851784" sldId="270"/>
            <ac:spMk id="8" creationId="{FB403EBD-907E-4D59-98D4-A72CD1063C62}"/>
          </ac:spMkLst>
        </pc:spChg>
        <pc:spChg chg="add">
          <ac:chgData name="Yaqin Wang" userId="cb00f08e-6f4b-48a8-99a1-c706fe9b2b72" providerId="ADAL" clId="{67ABA398-7AA4-F64E-BCC9-98A718E68561}" dt="2022-01-20T18:04:53.038" v="118" actId="26606"/>
          <ac:spMkLst>
            <pc:docMk/>
            <pc:sldMk cId="1910851784" sldId="270"/>
            <ac:spMk id="10" creationId="{7D6AAC78-7D86-415A-ADC1-2B474807960C}"/>
          </ac:spMkLst>
        </pc:spChg>
        <pc:spChg chg="add">
          <ac:chgData name="Yaqin Wang" userId="cb00f08e-6f4b-48a8-99a1-c706fe9b2b72" providerId="ADAL" clId="{67ABA398-7AA4-F64E-BCC9-98A718E68561}" dt="2022-01-20T18:04:53.038" v="118" actId="26606"/>
          <ac:spMkLst>
            <pc:docMk/>
            <pc:sldMk cId="1910851784" sldId="270"/>
            <ac:spMk id="12" creationId="{F2A658D9-F185-44F1-BA33-D50320D1D078}"/>
          </ac:spMkLst>
        </pc:spChg>
      </pc:sldChg>
      <pc:sldChg chg="addSp modSp mod setBg modShow modNotes">
        <pc:chgData name="Yaqin Wang" userId="cb00f08e-6f4b-48a8-99a1-c706fe9b2b72" providerId="ADAL" clId="{67ABA398-7AA4-F64E-BCC9-98A718E68561}" dt="2022-01-20T18:31:50.836" v="138" actId="14100"/>
        <pc:sldMkLst>
          <pc:docMk/>
          <pc:sldMk cId="3628711805" sldId="272"/>
        </pc:sldMkLst>
        <pc:spChg chg="mod">
          <ac:chgData name="Yaqin Wang" userId="cb00f08e-6f4b-48a8-99a1-c706fe9b2b72" providerId="ADAL" clId="{67ABA398-7AA4-F64E-BCC9-98A718E68561}" dt="2022-01-20T18:31:42.862" v="137" actId="26606"/>
          <ac:spMkLst>
            <pc:docMk/>
            <pc:sldMk cId="3628711805" sldId="272"/>
            <ac:spMk id="2" creationId="{CF8AA8E5-4089-B341-BD5C-015519784C77}"/>
          </ac:spMkLst>
        </pc:spChg>
        <pc:spChg chg="mod">
          <ac:chgData name="Yaqin Wang" userId="cb00f08e-6f4b-48a8-99a1-c706fe9b2b72" providerId="ADAL" clId="{67ABA398-7AA4-F64E-BCC9-98A718E68561}" dt="2022-01-20T18:31:50.836" v="138" actId="14100"/>
          <ac:spMkLst>
            <pc:docMk/>
            <pc:sldMk cId="3628711805" sldId="272"/>
            <ac:spMk id="3" creationId="{A3A28846-5AE6-894A-BCDE-9D329F76BB9D}"/>
          </ac:spMkLst>
        </pc:spChg>
        <pc:spChg chg="add">
          <ac:chgData name="Yaqin Wang" userId="cb00f08e-6f4b-48a8-99a1-c706fe9b2b72" providerId="ADAL" clId="{67ABA398-7AA4-F64E-BCC9-98A718E68561}" dt="2022-01-20T18:31:42.862" v="137" actId="26606"/>
          <ac:spMkLst>
            <pc:docMk/>
            <pc:sldMk cId="3628711805" sldId="272"/>
            <ac:spMk id="8" creationId="{2AEFFFF2-9EB4-4B6C-B9F8-2BA3EF89A21C}"/>
          </ac:spMkLst>
        </pc:spChg>
        <pc:spChg chg="add">
          <ac:chgData name="Yaqin Wang" userId="cb00f08e-6f4b-48a8-99a1-c706fe9b2b72" providerId="ADAL" clId="{67ABA398-7AA4-F64E-BCC9-98A718E68561}" dt="2022-01-20T18:31:42.862" v="137" actId="26606"/>
          <ac:spMkLst>
            <pc:docMk/>
            <pc:sldMk cId="3628711805" sldId="272"/>
            <ac:spMk id="10" creationId="{0D65299F-028F-4AFC-B46A-8DB33E20FE4A}"/>
          </ac:spMkLst>
        </pc:spChg>
        <pc:spChg chg="add">
          <ac:chgData name="Yaqin Wang" userId="cb00f08e-6f4b-48a8-99a1-c706fe9b2b72" providerId="ADAL" clId="{67ABA398-7AA4-F64E-BCC9-98A718E68561}" dt="2022-01-20T18:31:42.862" v="137" actId="26606"/>
          <ac:spMkLst>
            <pc:docMk/>
            <pc:sldMk cId="3628711805" sldId="272"/>
            <ac:spMk id="12" creationId="{BAC87F6E-526A-49B5-995D-42DB656594C9}"/>
          </ac:spMkLst>
        </pc:spChg>
      </pc:sldChg>
      <pc:sldChg chg="addSp delSp modSp mod setBg">
        <pc:chgData name="Yaqin Wang" userId="cb00f08e-6f4b-48a8-99a1-c706fe9b2b72" providerId="ADAL" clId="{67ABA398-7AA4-F64E-BCC9-98A718E68561}" dt="2022-01-20T18:15:53.100" v="127" actId="26606"/>
        <pc:sldMkLst>
          <pc:docMk/>
          <pc:sldMk cId="3771967291" sldId="273"/>
        </pc:sldMkLst>
        <pc:spChg chg="mod ord">
          <ac:chgData name="Yaqin Wang" userId="cb00f08e-6f4b-48a8-99a1-c706fe9b2b72" providerId="ADAL" clId="{67ABA398-7AA4-F64E-BCC9-98A718E68561}" dt="2022-01-20T18:15:53.100" v="127" actId="26606"/>
          <ac:spMkLst>
            <pc:docMk/>
            <pc:sldMk cId="3771967291" sldId="273"/>
            <ac:spMk id="2" creationId="{758F8612-5979-8149-8F7C-B039826C31CC}"/>
          </ac:spMkLst>
        </pc:spChg>
        <pc:spChg chg="mod ord">
          <ac:chgData name="Yaqin Wang" userId="cb00f08e-6f4b-48a8-99a1-c706fe9b2b72" providerId="ADAL" clId="{67ABA398-7AA4-F64E-BCC9-98A718E68561}" dt="2022-01-20T18:15:53.100" v="127" actId="26606"/>
          <ac:spMkLst>
            <pc:docMk/>
            <pc:sldMk cId="3771967291" sldId="273"/>
            <ac:spMk id="3" creationId="{24256A87-AF55-D845-A4E1-C94B785FCFBD}"/>
          </ac:spMkLst>
        </pc:spChg>
        <pc:spChg chg="add del">
          <ac:chgData name="Yaqin Wang" userId="cb00f08e-6f4b-48a8-99a1-c706fe9b2b72" providerId="ADAL" clId="{67ABA398-7AA4-F64E-BCC9-98A718E68561}" dt="2022-01-20T18:15:53.100" v="127" actId="26606"/>
          <ac:spMkLst>
            <pc:docMk/>
            <pc:sldMk cId="3771967291" sldId="273"/>
            <ac:spMk id="8" creationId="{84167985-D6E9-40FF-97C0-4B6D373E85C9}"/>
          </ac:spMkLst>
        </pc:spChg>
        <pc:spChg chg="add del">
          <ac:chgData name="Yaqin Wang" userId="cb00f08e-6f4b-48a8-99a1-c706fe9b2b72" providerId="ADAL" clId="{67ABA398-7AA4-F64E-BCC9-98A718E68561}" dt="2022-01-20T18:15:53.100" v="127" actId="26606"/>
          <ac:spMkLst>
            <pc:docMk/>
            <pc:sldMk cId="3771967291" sldId="273"/>
            <ac:spMk id="10" creationId="{68801362-349C-44BE-BEF6-8E926E1D38BC}"/>
          </ac:spMkLst>
        </pc:spChg>
      </pc:sldChg>
      <pc:sldChg chg="addSp delSp modSp mod setBg delDesignElem modNotes">
        <pc:chgData name="Yaqin Wang" userId="cb00f08e-6f4b-48a8-99a1-c706fe9b2b72" providerId="ADAL" clId="{67ABA398-7AA4-F64E-BCC9-98A718E68561}" dt="2022-01-20T18:32:35.559" v="145" actId="1076"/>
        <pc:sldMkLst>
          <pc:docMk/>
          <pc:sldMk cId="2205186162" sldId="275"/>
        </pc:sldMkLst>
        <pc:spChg chg="mod">
          <ac:chgData name="Yaqin Wang" userId="cb00f08e-6f4b-48a8-99a1-c706fe9b2b72" providerId="ADAL" clId="{67ABA398-7AA4-F64E-BCC9-98A718E68561}" dt="2022-01-20T18:32:16.588" v="139" actId="26606"/>
          <ac:spMkLst>
            <pc:docMk/>
            <pc:sldMk cId="2205186162" sldId="275"/>
            <ac:spMk id="2" creationId="{A24C2B35-5D15-4845-935C-9273B3BCA6EA}"/>
          </ac:spMkLst>
        </pc:spChg>
        <pc:spChg chg="add del">
          <ac:chgData name="Yaqin Wang" userId="cb00f08e-6f4b-48a8-99a1-c706fe9b2b72" providerId="ADAL" clId="{67ABA398-7AA4-F64E-BCC9-98A718E68561}" dt="2022-01-20T18:32:16.588" v="139" actId="26606"/>
          <ac:spMkLst>
            <pc:docMk/>
            <pc:sldMk cId="2205186162" sldId="275"/>
            <ac:spMk id="6" creationId="{93F0ADB5-A0B4-4B01-A8C4-FDC34CE22BD4}"/>
          </ac:spMkLst>
        </pc:spChg>
        <pc:spChg chg="add del">
          <ac:chgData name="Yaqin Wang" userId="cb00f08e-6f4b-48a8-99a1-c706fe9b2b72" providerId="ADAL" clId="{67ABA398-7AA4-F64E-BCC9-98A718E68561}" dt="2022-01-20T18:32:16.588" v="139" actId="26606"/>
          <ac:spMkLst>
            <pc:docMk/>
            <pc:sldMk cId="2205186162" sldId="275"/>
            <ac:spMk id="7" creationId="{AA6D0FDE-0241-4C21-A720-A69475358235}"/>
          </ac:spMkLst>
        </pc:spChg>
        <pc:spChg chg="del mod">
          <ac:chgData name="Yaqin Wang" userId="cb00f08e-6f4b-48a8-99a1-c706fe9b2b72" providerId="ADAL" clId="{67ABA398-7AA4-F64E-BCC9-98A718E68561}" dt="2022-01-20T17:49:01.826" v="56"/>
          <ac:spMkLst>
            <pc:docMk/>
            <pc:sldMk cId="2205186162" sldId="275"/>
            <ac:spMk id="16" creationId="{419501C6-F015-4273-AF88-E0F6C853899F}"/>
          </ac:spMkLst>
        </pc:spChg>
        <pc:spChg chg="del mod">
          <ac:chgData name="Yaqin Wang" userId="cb00f08e-6f4b-48a8-99a1-c706fe9b2b72" providerId="ADAL" clId="{67ABA398-7AA4-F64E-BCC9-98A718E68561}" dt="2022-01-20T17:49:01.826" v="56"/>
          <ac:spMkLst>
            <pc:docMk/>
            <pc:sldMk cId="2205186162" sldId="275"/>
            <ac:spMk id="18" creationId="{CA677DB7-5829-45BD-9754-5EC484CC4253}"/>
          </ac:spMkLst>
        </pc:spChg>
        <pc:graphicFrameChg chg="mod modGraphic">
          <ac:chgData name="Yaqin Wang" userId="cb00f08e-6f4b-48a8-99a1-c706fe9b2b72" providerId="ADAL" clId="{67ABA398-7AA4-F64E-BCC9-98A718E68561}" dt="2022-01-20T18:32:35.559" v="145" actId="1076"/>
          <ac:graphicFrameMkLst>
            <pc:docMk/>
            <pc:sldMk cId="2205186162" sldId="275"/>
            <ac:graphicFrameMk id="4" creationId="{D6E937A2-FF18-9D4A-AC40-83640EB5D0F9}"/>
          </ac:graphicFrameMkLst>
        </pc:graphicFrameChg>
      </pc:sldChg>
      <pc:sldChg chg="modSp mod setBg">
        <pc:chgData name="Yaqin Wang" userId="cb00f08e-6f4b-48a8-99a1-c706fe9b2b72" providerId="ADAL" clId="{67ABA398-7AA4-F64E-BCC9-98A718E68561}" dt="2022-01-20T17:55:27.363" v="111"/>
        <pc:sldMkLst>
          <pc:docMk/>
          <pc:sldMk cId="1959114678" sldId="276"/>
        </pc:sldMkLst>
        <pc:spChg chg="mod">
          <ac:chgData name="Yaqin Wang" userId="cb00f08e-6f4b-48a8-99a1-c706fe9b2b72" providerId="ADAL" clId="{67ABA398-7AA4-F64E-BCC9-98A718E68561}" dt="2022-01-20T17:49:02.184" v="62" actId="27636"/>
          <ac:spMkLst>
            <pc:docMk/>
            <pc:sldMk cId="1959114678" sldId="276"/>
            <ac:spMk id="2" creationId="{7250F935-9CC8-7246-8080-55CD6426D65F}"/>
          </ac:spMkLst>
        </pc:spChg>
        <pc:graphicFrameChg chg="mod">
          <ac:chgData name="Yaqin Wang" userId="cb00f08e-6f4b-48a8-99a1-c706fe9b2b72" providerId="ADAL" clId="{67ABA398-7AA4-F64E-BCC9-98A718E68561}" dt="2022-01-20T17:49:01.826" v="56"/>
          <ac:graphicFrameMkLst>
            <pc:docMk/>
            <pc:sldMk cId="1959114678" sldId="276"/>
            <ac:graphicFrameMk id="4" creationId="{2EFAB346-7573-6F44-B491-921831B644A1}"/>
          </ac:graphicFrameMkLst>
        </pc:graphicFrameChg>
      </pc:sldChg>
      <pc:sldChg chg="delSp modSp setBg delDesignElem modNotes">
        <pc:chgData name="Yaqin Wang" userId="cb00f08e-6f4b-48a8-99a1-c706fe9b2b72" providerId="ADAL" clId="{67ABA398-7AA4-F64E-BCC9-98A718E68561}" dt="2022-01-20T17:55:27.363" v="111"/>
        <pc:sldMkLst>
          <pc:docMk/>
          <pc:sldMk cId="1164567295" sldId="277"/>
        </pc:sldMkLst>
        <pc:spChg chg="mod">
          <ac:chgData name="Yaqin Wang" userId="cb00f08e-6f4b-48a8-99a1-c706fe9b2b72" providerId="ADAL" clId="{67ABA398-7AA4-F64E-BCC9-98A718E68561}" dt="2022-01-20T17:49:01.826" v="56"/>
          <ac:spMkLst>
            <pc:docMk/>
            <pc:sldMk cId="1164567295" sldId="277"/>
            <ac:spMk id="2" creationId="{D26A32E7-F6AB-7D4E-AD6D-8C2EFB8FB30F}"/>
          </ac:spMkLst>
        </pc:spChg>
        <pc:spChg chg="del mod">
          <ac:chgData name="Yaqin Wang" userId="cb00f08e-6f4b-48a8-99a1-c706fe9b2b72" providerId="ADAL" clId="{67ABA398-7AA4-F64E-BCC9-98A718E68561}" dt="2022-01-20T17:49:01.826" v="56"/>
          <ac:spMkLst>
            <pc:docMk/>
            <pc:sldMk cId="1164567295" sldId="277"/>
            <ac:spMk id="12" creationId="{E9F26AF7-9AC1-49A4-8F89-2C63E1C0A0BB}"/>
          </ac:spMkLst>
        </pc:spChg>
        <pc:picChg chg="mod">
          <ac:chgData name="Yaqin Wang" userId="cb00f08e-6f4b-48a8-99a1-c706fe9b2b72" providerId="ADAL" clId="{67ABA398-7AA4-F64E-BCC9-98A718E68561}" dt="2022-01-20T17:49:01.826" v="56"/>
          <ac:picMkLst>
            <pc:docMk/>
            <pc:sldMk cId="1164567295" sldId="277"/>
            <ac:picMk id="5" creationId="{FE3AF843-A36A-6646-882C-8122481815E0}"/>
          </ac:picMkLst>
        </pc:picChg>
        <pc:picChg chg="mod">
          <ac:chgData name="Yaqin Wang" userId="cb00f08e-6f4b-48a8-99a1-c706fe9b2b72" providerId="ADAL" clId="{67ABA398-7AA4-F64E-BCC9-98A718E68561}" dt="2022-01-20T17:49:01.826" v="56"/>
          <ac:picMkLst>
            <pc:docMk/>
            <pc:sldMk cId="1164567295" sldId="277"/>
            <ac:picMk id="7" creationId="{2691162B-F343-AB42-9409-5B38926F8103}"/>
          </ac:picMkLst>
        </pc:picChg>
      </pc:sldChg>
      <pc:sldChg chg="modSp setBg modNotes">
        <pc:chgData name="Yaqin Wang" userId="cb00f08e-6f4b-48a8-99a1-c706fe9b2b72" providerId="ADAL" clId="{67ABA398-7AA4-F64E-BCC9-98A718E68561}" dt="2022-01-20T17:55:27.363" v="111"/>
        <pc:sldMkLst>
          <pc:docMk/>
          <pc:sldMk cId="1649355030" sldId="278"/>
        </pc:sldMkLst>
        <pc:spChg chg="mod">
          <ac:chgData name="Yaqin Wang" userId="cb00f08e-6f4b-48a8-99a1-c706fe9b2b72" providerId="ADAL" clId="{67ABA398-7AA4-F64E-BCC9-98A718E68561}" dt="2022-01-20T17:49:01.826" v="56"/>
          <ac:spMkLst>
            <pc:docMk/>
            <pc:sldMk cId="1649355030" sldId="278"/>
            <ac:spMk id="2" creationId="{43A70A14-9F20-3A47-BEED-76CD98C0F36E}"/>
          </ac:spMkLst>
        </pc:spChg>
        <pc:spChg chg="mod">
          <ac:chgData name="Yaqin Wang" userId="cb00f08e-6f4b-48a8-99a1-c706fe9b2b72" providerId="ADAL" clId="{67ABA398-7AA4-F64E-BCC9-98A718E68561}" dt="2022-01-20T17:49:01.826" v="56"/>
          <ac:spMkLst>
            <pc:docMk/>
            <pc:sldMk cId="1649355030" sldId="278"/>
            <ac:spMk id="3" creationId="{4CDB9BA9-84C3-DF42-902F-9A1FA76F2757}"/>
          </ac:spMkLst>
        </pc:spChg>
      </pc:sldChg>
      <pc:sldChg chg="addSp delSp modSp mod setBg">
        <pc:chgData name="Yaqin Wang" userId="cb00f08e-6f4b-48a8-99a1-c706fe9b2b72" providerId="ADAL" clId="{67ABA398-7AA4-F64E-BCC9-98A718E68561}" dt="2022-01-20T18:16:44.434" v="135"/>
        <pc:sldMkLst>
          <pc:docMk/>
          <pc:sldMk cId="3472367729" sldId="280"/>
        </pc:sldMkLst>
        <pc:spChg chg="mod">
          <ac:chgData name="Yaqin Wang" userId="cb00f08e-6f4b-48a8-99a1-c706fe9b2b72" providerId="ADAL" clId="{67ABA398-7AA4-F64E-BCC9-98A718E68561}" dt="2022-01-20T18:05:21.802" v="122" actId="26606"/>
          <ac:spMkLst>
            <pc:docMk/>
            <pc:sldMk cId="3472367729" sldId="280"/>
            <ac:spMk id="2" creationId="{2A3A6E91-2D52-C64A-B2B2-5FBD4EB74A97}"/>
          </ac:spMkLst>
        </pc:spChg>
        <pc:spChg chg="mod">
          <ac:chgData name="Yaqin Wang" userId="cb00f08e-6f4b-48a8-99a1-c706fe9b2b72" providerId="ADAL" clId="{67ABA398-7AA4-F64E-BCC9-98A718E68561}" dt="2022-01-20T18:05:21.802" v="122" actId="26606"/>
          <ac:spMkLst>
            <pc:docMk/>
            <pc:sldMk cId="3472367729" sldId="280"/>
            <ac:spMk id="3" creationId="{3153EC66-382F-D94A-826C-205CEE8B711F}"/>
          </ac:spMkLst>
        </pc:spChg>
        <pc:spChg chg="add del mod">
          <ac:chgData name="Yaqin Wang" userId="cb00f08e-6f4b-48a8-99a1-c706fe9b2b72" providerId="ADAL" clId="{67ABA398-7AA4-F64E-BCC9-98A718E68561}" dt="2022-01-20T18:16:41.307" v="132" actId="767"/>
          <ac:spMkLst>
            <pc:docMk/>
            <pc:sldMk cId="3472367729" sldId="280"/>
            <ac:spMk id="4" creationId="{4DC988E7-E61D-0B47-AA29-DA3BDF13603F}"/>
          </ac:spMkLst>
        </pc:spChg>
      </pc:sldChg>
      <pc:sldChg chg="modSp setBg">
        <pc:chgData name="Yaqin Wang" userId="cb00f08e-6f4b-48a8-99a1-c706fe9b2b72" providerId="ADAL" clId="{67ABA398-7AA4-F64E-BCC9-98A718E68561}" dt="2022-01-20T17:55:27.363" v="111"/>
        <pc:sldMkLst>
          <pc:docMk/>
          <pc:sldMk cId="4223435100" sldId="281"/>
        </pc:sldMkLst>
        <pc:spChg chg="mod">
          <ac:chgData name="Yaqin Wang" userId="cb00f08e-6f4b-48a8-99a1-c706fe9b2b72" providerId="ADAL" clId="{67ABA398-7AA4-F64E-BCC9-98A718E68561}" dt="2022-01-20T17:49:01.826" v="56"/>
          <ac:spMkLst>
            <pc:docMk/>
            <pc:sldMk cId="4223435100" sldId="281"/>
            <ac:spMk id="2" creationId="{162653DA-AF1B-5B47-A732-6038CF2BE3F1}"/>
          </ac:spMkLst>
        </pc:spChg>
        <pc:graphicFrameChg chg="mod">
          <ac:chgData name="Yaqin Wang" userId="cb00f08e-6f4b-48a8-99a1-c706fe9b2b72" providerId="ADAL" clId="{67ABA398-7AA4-F64E-BCC9-98A718E68561}" dt="2022-01-20T17:49:01.826" v="56"/>
          <ac:graphicFrameMkLst>
            <pc:docMk/>
            <pc:sldMk cId="4223435100" sldId="281"/>
            <ac:graphicFrameMk id="5" creationId="{C44302AC-8957-4276-BB2E-E5CEFAEE6066}"/>
          </ac:graphicFrameMkLst>
        </pc:graphicFrameChg>
      </pc:sldChg>
      <pc:sldChg chg="delSp modSp setBg delDesignElem modNotes">
        <pc:chgData name="Yaqin Wang" userId="cb00f08e-6f4b-48a8-99a1-c706fe9b2b72" providerId="ADAL" clId="{67ABA398-7AA4-F64E-BCC9-98A718E68561}" dt="2022-01-20T17:55:27.363" v="111"/>
        <pc:sldMkLst>
          <pc:docMk/>
          <pc:sldMk cId="3026980879" sldId="282"/>
        </pc:sldMkLst>
        <pc:spChg chg="mod">
          <ac:chgData name="Yaqin Wang" userId="cb00f08e-6f4b-48a8-99a1-c706fe9b2b72" providerId="ADAL" clId="{67ABA398-7AA4-F64E-BCC9-98A718E68561}" dt="2022-01-20T17:49:01.826" v="56"/>
          <ac:spMkLst>
            <pc:docMk/>
            <pc:sldMk cId="3026980879" sldId="282"/>
            <ac:spMk id="2" creationId="{D62AF559-1D50-6441-B36B-672BDBD2F4B9}"/>
          </ac:spMkLst>
        </pc:spChg>
        <pc:spChg chg="del mod">
          <ac:chgData name="Yaqin Wang" userId="cb00f08e-6f4b-48a8-99a1-c706fe9b2b72" providerId="ADAL" clId="{67ABA398-7AA4-F64E-BCC9-98A718E68561}" dt="2022-01-20T17:49:01.826" v="56"/>
          <ac:spMkLst>
            <pc:docMk/>
            <pc:sldMk cId="3026980879" sldId="282"/>
            <ac:spMk id="9" creationId="{EC7FF834-B204-4967-8D47-8BB36EAF0EF5}"/>
          </ac:spMkLst>
        </pc:spChg>
        <pc:spChg chg="del mod">
          <ac:chgData name="Yaqin Wang" userId="cb00f08e-6f4b-48a8-99a1-c706fe9b2b72" providerId="ADAL" clId="{67ABA398-7AA4-F64E-BCC9-98A718E68561}" dt="2022-01-20T17:49:01.826" v="56"/>
          <ac:spMkLst>
            <pc:docMk/>
            <pc:sldMk cId="3026980879" sldId="282"/>
            <ac:spMk id="11" creationId="{F780A22D-61EA-43E3-BD94-3E39CF902160}"/>
          </ac:spMkLst>
        </pc:spChg>
        <pc:picChg chg="mod">
          <ac:chgData name="Yaqin Wang" userId="cb00f08e-6f4b-48a8-99a1-c706fe9b2b72" providerId="ADAL" clId="{67ABA398-7AA4-F64E-BCC9-98A718E68561}" dt="2022-01-20T17:49:01.826" v="56"/>
          <ac:picMkLst>
            <pc:docMk/>
            <pc:sldMk cId="3026980879" sldId="282"/>
            <ac:picMk id="4" creationId="{0B6F6D9B-0B51-A04F-B7D2-ABD07F34DADC}"/>
          </ac:picMkLst>
        </pc:picChg>
      </pc:sldChg>
      <pc:sldChg chg="delSp modSp setBg delDesignElem modNotes">
        <pc:chgData name="Yaqin Wang" userId="cb00f08e-6f4b-48a8-99a1-c706fe9b2b72" providerId="ADAL" clId="{67ABA398-7AA4-F64E-BCC9-98A718E68561}" dt="2022-01-20T17:55:27.363" v="111"/>
        <pc:sldMkLst>
          <pc:docMk/>
          <pc:sldMk cId="2019172187" sldId="283"/>
        </pc:sldMkLst>
        <pc:spChg chg="mod">
          <ac:chgData name="Yaqin Wang" userId="cb00f08e-6f4b-48a8-99a1-c706fe9b2b72" providerId="ADAL" clId="{67ABA398-7AA4-F64E-BCC9-98A718E68561}" dt="2022-01-20T17:49:01.826" v="56"/>
          <ac:spMkLst>
            <pc:docMk/>
            <pc:sldMk cId="2019172187" sldId="283"/>
            <ac:spMk id="2" creationId="{D62AF559-1D50-6441-B36B-672BDBD2F4B9}"/>
          </ac:spMkLst>
        </pc:spChg>
        <pc:spChg chg="del mod">
          <ac:chgData name="Yaqin Wang" userId="cb00f08e-6f4b-48a8-99a1-c706fe9b2b72" providerId="ADAL" clId="{67ABA398-7AA4-F64E-BCC9-98A718E68561}" dt="2022-01-20T17:49:01.826" v="56"/>
          <ac:spMkLst>
            <pc:docMk/>
            <pc:sldMk cId="2019172187" sldId="283"/>
            <ac:spMk id="10" creationId="{EC7FF834-B204-4967-8D47-8BB36EAF0EF5}"/>
          </ac:spMkLst>
        </pc:spChg>
        <pc:spChg chg="del mod">
          <ac:chgData name="Yaqin Wang" userId="cb00f08e-6f4b-48a8-99a1-c706fe9b2b72" providerId="ADAL" clId="{67ABA398-7AA4-F64E-BCC9-98A718E68561}" dt="2022-01-20T17:49:01.826" v="56"/>
          <ac:spMkLst>
            <pc:docMk/>
            <pc:sldMk cId="2019172187" sldId="283"/>
            <ac:spMk id="12" creationId="{F780A22D-61EA-43E3-BD94-3E39CF902160}"/>
          </ac:spMkLst>
        </pc:spChg>
        <pc:picChg chg="mod">
          <ac:chgData name="Yaqin Wang" userId="cb00f08e-6f4b-48a8-99a1-c706fe9b2b72" providerId="ADAL" clId="{67ABA398-7AA4-F64E-BCC9-98A718E68561}" dt="2022-01-20T17:49:01.826" v="56"/>
          <ac:picMkLst>
            <pc:docMk/>
            <pc:sldMk cId="2019172187" sldId="283"/>
            <ac:picMk id="5" creationId="{7CF827A0-639D-E241-BA66-9E73224DA4D1}"/>
          </ac:picMkLst>
        </pc:picChg>
      </pc:sldChg>
      <pc:sldChg chg="delSp modSp setBg delDesignElem modNotes">
        <pc:chgData name="Yaqin Wang" userId="cb00f08e-6f4b-48a8-99a1-c706fe9b2b72" providerId="ADAL" clId="{67ABA398-7AA4-F64E-BCC9-98A718E68561}" dt="2022-01-20T17:55:27.363" v="111"/>
        <pc:sldMkLst>
          <pc:docMk/>
          <pc:sldMk cId="4257267340" sldId="284"/>
        </pc:sldMkLst>
        <pc:spChg chg="mod">
          <ac:chgData name="Yaqin Wang" userId="cb00f08e-6f4b-48a8-99a1-c706fe9b2b72" providerId="ADAL" clId="{67ABA398-7AA4-F64E-BCC9-98A718E68561}" dt="2022-01-20T17:49:01.826" v="56"/>
          <ac:spMkLst>
            <pc:docMk/>
            <pc:sldMk cId="4257267340" sldId="284"/>
            <ac:spMk id="2" creationId="{D62AF559-1D50-6441-B36B-672BDBD2F4B9}"/>
          </ac:spMkLst>
        </pc:spChg>
        <pc:spChg chg="del mod">
          <ac:chgData name="Yaqin Wang" userId="cb00f08e-6f4b-48a8-99a1-c706fe9b2b72" providerId="ADAL" clId="{67ABA398-7AA4-F64E-BCC9-98A718E68561}" dt="2022-01-20T17:49:01.826" v="56"/>
          <ac:spMkLst>
            <pc:docMk/>
            <pc:sldMk cId="4257267340" sldId="284"/>
            <ac:spMk id="10" creationId="{EC7FF834-B204-4967-8D47-8BB36EAF0EF5}"/>
          </ac:spMkLst>
        </pc:spChg>
        <pc:spChg chg="del mod">
          <ac:chgData name="Yaqin Wang" userId="cb00f08e-6f4b-48a8-99a1-c706fe9b2b72" providerId="ADAL" clId="{67ABA398-7AA4-F64E-BCC9-98A718E68561}" dt="2022-01-20T17:49:01.826" v="56"/>
          <ac:spMkLst>
            <pc:docMk/>
            <pc:sldMk cId="4257267340" sldId="284"/>
            <ac:spMk id="12" creationId="{F780A22D-61EA-43E3-BD94-3E39CF902160}"/>
          </ac:spMkLst>
        </pc:spChg>
        <pc:picChg chg="mod">
          <ac:chgData name="Yaqin Wang" userId="cb00f08e-6f4b-48a8-99a1-c706fe9b2b72" providerId="ADAL" clId="{67ABA398-7AA4-F64E-BCC9-98A718E68561}" dt="2022-01-20T17:49:01.826" v="56"/>
          <ac:picMkLst>
            <pc:docMk/>
            <pc:sldMk cId="4257267340" sldId="284"/>
            <ac:picMk id="5" creationId="{B46957C5-9ADD-9346-BD88-12B3FC126933}"/>
          </ac:picMkLst>
        </pc:picChg>
      </pc:sldChg>
      <pc:sldChg chg="delSp modSp setBg delDesignElem modNotes">
        <pc:chgData name="Yaqin Wang" userId="cb00f08e-6f4b-48a8-99a1-c706fe9b2b72" providerId="ADAL" clId="{67ABA398-7AA4-F64E-BCC9-98A718E68561}" dt="2022-01-20T17:55:27.363" v="111"/>
        <pc:sldMkLst>
          <pc:docMk/>
          <pc:sldMk cId="1356981407" sldId="285"/>
        </pc:sldMkLst>
        <pc:spChg chg="mod">
          <ac:chgData name="Yaqin Wang" userId="cb00f08e-6f4b-48a8-99a1-c706fe9b2b72" providerId="ADAL" clId="{67ABA398-7AA4-F64E-BCC9-98A718E68561}" dt="2022-01-20T17:49:01.826" v="56"/>
          <ac:spMkLst>
            <pc:docMk/>
            <pc:sldMk cId="1356981407" sldId="285"/>
            <ac:spMk id="2" creationId="{D62AF559-1D50-6441-B36B-672BDBD2F4B9}"/>
          </ac:spMkLst>
        </pc:spChg>
        <pc:spChg chg="del mod">
          <ac:chgData name="Yaqin Wang" userId="cb00f08e-6f4b-48a8-99a1-c706fe9b2b72" providerId="ADAL" clId="{67ABA398-7AA4-F64E-BCC9-98A718E68561}" dt="2022-01-20T17:49:01.826" v="56"/>
          <ac:spMkLst>
            <pc:docMk/>
            <pc:sldMk cId="1356981407" sldId="285"/>
            <ac:spMk id="9" creationId="{EC7FF834-B204-4967-8D47-8BB36EAF0EF5}"/>
          </ac:spMkLst>
        </pc:spChg>
        <pc:spChg chg="del mod">
          <ac:chgData name="Yaqin Wang" userId="cb00f08e-6f4b-48a8-99a1-c706fe9b2b72" providerId="ADAL" clId="{67ABA398-7AA4-F64E-BCC9-98A718E68561}" dt="2022-01-20T17:49:01.826" v="56"/>
          <ac:spMkLst>
            <pc:docMk/>
            <pc:sldMk cId="1356981407" sldId="285"/>
            <ac:spMk id="11" creationId="{F780A22D-61EA-43E3-BD94-3E39CF902160}"/>
          </ac:spMkLst>
        </pc:spChg>
        <pc:picChg chg="mod">
          <ac:chgData name="Yaqin Wang" userId="cb00f08e-6f4b-48a8-99a1-c706fe9b2b72" providerId="ADAL" clId="{67ABA398-7AA4-F64E-BCC9-98A718E68561}" dt="2022-01-20T17:49:01.826" v="56"/>
          <ac:picMkLst>
            <pc:docMk/>
            <pc:sldMk cId="1356981407" sldId="285"/>
            <ac:picMk id="4" creationId="{23DDDC5E-282F-8B45-90BB-8C43B1E622BB}"/>
          </ac:picMkLst>
        </pc:picChg>
      </pc:sldChg>
      <pc:sldChg chg="modSp mod setBg">
        <pc:chgData name="Yaqin Wang" userId="cb00f08e-6f4b-48a8-99a1-c706fe9b2b72" providerId="ADAL" clId="{67ABA398-7AA4-F64E-BCC9-98A718E68561}" dt="2022-01-20T18:08:16.170" v="125" actId="26606"/>
        <pc:sldMkLst>
          <pc:docMk/>
          <pc:sldMk cId="878690122" sldId="287"/>
        </pc:sldMkLst>
        <pc:spChg chg="mod">
          <ac:chgData name="Yaqin Wang" userId="cb00f08e-6f4b-48a8-99a1-c706fe9b2b72" providerId="ADAL" clId="{67ABA398-7AA4-F64E-BCC9-98A718E68561}" dt="2022-01-20T18:08:16.170" v="125" actId="26606"/>
          <ac:spMkLst>
            <pc:docMk/>
            <pc:sldMk cId="878690122" sldId="287"/>
            <ac:spMk id="2" creationId="{325D064A-E516-4F4E-9F5F-93DBC5DF9530}"/>
          </ac:spMkLst>
        </pc:spChg>
        <pc:spChg chg="mod">
          <ac:chgData name="Yaqin Wang" userId="cb00f08e-6f4b-48a8-99a1-c706fe9b2b72" providerId="ADAL" clId="{67ABA398-7AA4-F64E-BCC9-98A718E68561}" dt="2022-01-20T18:08:16.170" v="125" actId="26606"/>
          <ac:spMkLst>
            <pc:docMk/>
            <pc:sldMk cId="878690122" sldId="287"/>
            <ac:spMk id="3" creationId="{AAC657BA-1FB2-BD42-B387-60DADB23EFC9}"/>
          </ac:spMkLst>
        </pc:spChg>
      </pc:sldChg>
      <pc:sldChg chg="modSp mod setBg modNotes">
        <pc:chgData name="Yaqin Wang" userId="cb00f08e-6f4b-48a8-99a1-c706fe9b2b72" providerId="ADAL" clId="{67ABA398-7AA4-F64E-BCC9-98A718E68561}" dt="2022-01-20T17:55:42.285" v="112" actId="20577"/>
        <pc:sldMkLst>
          <pc:docMk/>
          <pc:sldMk cId="1106704655" sldId="288"/>
        </pc:sldMkLst>
        <pc:spChg chg="mod">
          <ac:chgData name="Yaqin Wang" userId="cb00f08e-6f4b-48a8-99a1-c706fe9b2b72" providerId="ADAL" clId="{67ABA398-7AA4-F64E-BCC9-98A718E68561}" dt="2022-01-20T17:49:02.206" v="63" actId="27636"/>
          <ac:spMkLst>
            <pc:docMk/>
            <pc:sldMk cId="1106704655" sldId="288"/>
            <ac:spMk id="2" creationId="{C86A6230-3E3B-4A41-9043-A3E92C541DA2}"/>
          </ac:spMkLst>
        </pc:spChg>
        <pc:spChg chg="mod">
          <ac:chgData name="Yaqin Wang" userId="cb00f08e-6f4b-48a8-99a1-c706fe9b2b72" providerId="ADAL" clId="{67ABA398-7AA4-F64E-BCC9-98A718E68561}" dt="2022-01-20T17:49:01.826" v="56"/>
          <ac:spMkLst>
            <pc:docMk/>
            <pc:sldMk cId="1106704655" sldId="288"/>
            <ac:spMk id="18" creationId="{7222B428-BC2A-2748-BFA0-B9D5BE20AE17}"/>
          </ac:spMkLst>
        </pc:spChg>
        <pc:graphicFrameChg chg="mod">
          <ac:chgData name="Yaqin Wang" userId="cb00f08e-6f4b-48a8-99a1-c706fe9b2b72" providerId="ADAL" clId="{67ABA398-7AA4-F64E-BCC9-98A718E68561}" dt="2022-01-20T17:55:42.285" v="112" actId="20577"/>
          <ac:graphicFrameMkLst>
            <pc:docMk/>
            <pc:sldMk cId="1106704655" sldId="288"/>
            <ac:graphicFrameMk id="5" creationId="{E9E08FE0-8486-4D8E-BA98-089C3C7C1E97}"/>
          </ac:graphicFrameMkLst>
        </pc:graphicFrameChg>
      </pc:sldChg>
      <pc:sldChg chg="addSp delSp modSp mod setBg delDesignElem modNotes">
        <pc:chgData name="Yaqin Wang" userId="cb00f08e-6f4b-48a8-99a1-c706fe9b2b72" providerId="ADAL" clId="{67ABA398-7AA4-F64E-BCC9-98A718E68561}" dt="2022-01-20T18:08:22.552" v="126" actId="26606"/>
        <pc:sldMkLst>
          <pc:docMk/>
          <pc:sldMk cId="3238891588" sldId="289"/>
        </pc:sldMkLst>
        <pc:spChg chg="mod">
          <ac:chgData name="Yaqin Wang" userId="cb00f08e-6f4b-48a8-99a1-c706fe9b2b72" providerId="ADAL" clId="{67ABA398-7AA4-F64E-BCC9-98A718E68561}" dt="2022-01-20T18:08:22.552" v="126" actId="26606"/>
          <ac:spMkLst>
            <pc:docMk/>
            <pc:sldMk cId="3238891588" sldId="289"/>
            <ac:spMk id="2" creationId="{408CBA78-ED9A-B143-BD77-693EB65E5FFC}"/>
          </ac:spMkLst>
        </pc:spChg>
        <pc:spChg chg="del mod">
          <ac:chgData name="Yaqin Wang" userId="cb00f08e-6f4b-48a8-99a1-c706fe9b2b72" providerId="ADAL" clId="{67ABA398-7AA4-F64E-BCC9-98A718E68561}" dt="2022-01-20T17:49:01.826" v="56"/>
          <ac:spMkLst>
            <pc:docMk/>
            <pc:sldMk cId="3238891588" sldId="289"/>
            <ac:spMk id="16" creationId="{6AD85578-1E4B-4014-9D52-E76894750300}"/>
          </ac:spMkLst>
        </pc:spChg>
        <pc:spChg chg="mod">
          <ac:chgData name="Yaqin Wang" userId="cb00f08e-6f4b-48a8-99a1-c706fe9b2b72" providerId="ADAL" clId="{67ABA398-7AA4-F64E-BCC9-98A718E68561}" dt="2022-01-20T18:08:22.552" v="126" actId="26606"/>
          <ac:spMkLst>
            <pc:docMk/>
            <pc:sldMk cId="3238891588" sldId="289"/>
            <ac:spMk id="18" creationId="{0332E2FB-0C39-9740-9B40-01679B27C954}"/>
          </ac:spMkLst>
        </pc:spChg>
        <pc:spChg chg="del mod">
          <ac:chgData name="Yaqin Wang" userId="cb00f08e-6f4b-48a8-99a1-c706fe9b2b72" providerId="ADAL" clId="{67ABA398-7AA4-F64E-BCC9-98A718E68561}" dt="2022-01-20T17:49:01.826" v="56"/>
          <ac:spMkLst>
            <pc:docMk/>
            <pc:sldMk cId="3238891588" sldId="289"/>
            <ac:spMk id="19" creationId="{48550B3F-9390-4CA1-B3C8-91529289DCED}"/>
          </ac:spMkLst>
        </pc:spChg>
        <pc:spChg chg="add">
          <ac:chgData name="Yaqin Wang" userId="cb00f08e-6f4b-48a8-99a1-c706fe9b2b72" providerId="ADAL" clId="{67ABA398-7AA4-F64E-BCC9-98A718E68561}" dt="2022-01-20T18:08:22.552" v="126" actId="26606"/>
          <ac:spMkLst>
            <pc:docMk/>
            <pc:sldMk cId="3238891588" sldId="289"/>
            <ac:spMk id="23" creationId="{C33976D1-3430-450C-A978-87A9A6E8E71F}"/>
          </ac:spMkLst>
        </pc:spChg>
        <pc:spChg chg="add">
          <ac:chgData name="Yaqin Wang" userId="cb00f08e-6f4b-48a8-99a1-c706fe9b2b72" providerId="ADAL" clId="{67ABA398-7AA4-F64E-BCC9-98A718E68561}" dt="2022-01-20T18:08:22.552" v="126" actId="26606"/>
          <ac:spMkLst>
            <pc:docMk/>
            <pc:sldMk cId="3238891588" sldId="289"/>
            <ac:spMk id="25" creationId="{7D6AAC78-7D86-415A-ADC1-2B474807960C}"/>
          </ac:spMkLst>
        </pc:spChg>
        <pc:spChg chg="add">
          <ac:chgData name="Yaqin Wang" userId="cb00f08e-6f4b-48a8-99a1-c706fe9b2b72" providerId="ADAL" clId="{67ABA398-7AA4-F64E-BCC9-98A718E68561}" dt="2022-01-20T18:08:22.552" v="126" actId="26606"/>
          <ac:spMkLst>
            <pc:docMk/>
            <pc:sldMk cId="3238891588" sldId="289"/>
            <ac:spMk id="27" creationId="{F2A658D9-F185-44F1-BA33-D50320D1D078}"/>
          </ac:spMkLst>
        </pc:spChg>
      </pc:sldChg>
      <pc:sldChg chg="delSp modSp setBg delDesignElem">
        <pc:chgData name="Yaqin Wang" userId="cb00f08e-6f4b-48a8-99a1-c706fe9b2b72" providerId="ADAL" clId="{67ABA398-7AA4-F64E-BCC9-98A718E68561}" dt="2022-01-20T17:55:27.363" v="111"/>
        <pc:sldMkLst>
          <pc:docMk/>
          <pc:sldMk cId="3547275256" sldId="290"/>
        </pc:sldMkLst>
        <pc:spChg chg="mod">
          <ac:chgData name="Yaqin Wang" userId="cb00f08e-6f4b-48a8-99a1-c706fe9b2b72" providerId="ADAL" clId="{67ABA398-7AA4-F64E-BCC9-98A718E68561}" dt="2022-01-20T17:49:01.826" v="56"/>
          <ac:spMkLst>
            <pc:docMk/>
            <pc:sldMk cId="3547275256" sldId="290"/>
            <ac:spMk id="2" creationId="{E92BC393-1741-724B-B826-E68290A9AC1F}"/>
          </ac:spMkLst>
        </pc:spChg>
        <pc:spChg chg="mod">
          <ac:chgData name="Yaqin Wang" userId="cb00f08e-6f4b-48a8-99a1-c706fe9b2b72" providerId="ADAL" clId="{67ABA398-7AA4-F64E-BCC9-98A718E68561}" dt="2022-01-20T17:49:01.826" v="56"/>
          <ac:spMkLst>
            <pc:docMk/>
            <pc:sldMk cId="3547275256" sldId="290"/>
            <ac:spMk id="3" creationId="{11386739-097E-D24D-B715-55AC34EA9F62}"/>
          </ac:spMkLst>
        </pc:spChg>
        <pc:spChg chg="del mod">
          <ac:chgData name="Yaqin Wang" userId="cb00f08e-6f4b-48a8-99a1-c706fe9b2b72" providerId="ADAL" clId="{67ABA398-7AA4-F64E-BCC9-98A718E68561}" dt="2022-01-20T17:49:01.826" v="56"/>
          <ac:spMkLst>
            <pc:docMk/>
            <pc:sldMk cId="3547275256" sldId="290"/>
            <ac:spMk id="9" creationId="{C2AD7556-C90D-4946-8E4E-1E79D5B3D2F5}"/>
          </ac:spMkLst>
        </pc:spChg>
        <pc:spChg chg="del mod">
          <ac:chgData name="Yaqin Wang" userId="cb00f08e-6f4b-48a8-99a1-c706fe9b2b72" providerId="ADAL" clId="{67ABA398-7AA4-F64E-BCC9-98A718E68561}" dt="2022-01-20T17:49:01.826" v="56"/>
          <ac:spMkLst>
            <pc:docMk/>
            <pc:sldMk cId="3547275256" sldId="290"/>
            <ac:spMk id="14" creationId="{DBB0CC56-54B2-4AE0-87C5-296E78A028BA}"/>
          </ac:spMkLst>
        </pc:spChg>
        <pc:picChg chg="mod">
          <ac:chgData name="Yaqin Wang" userId="cb00f08e-6f4b-48a8-99a1-c706fe9b2b72" providerId="ADAL" clId="{67ABA398-7AA4-F64E-BCC9-98A718E68561}" dt="2022-01-20T17:49:01.826" v="56"/>
          <ac:picMkLst>
            <pc:docMk/>
            <pc:sldMk cId="3547275256" sldId="290"/>
            <ac:picMk id="7" creationId="{8ACE0F0C-1E01-49BA-BA5B-98A93BB79B06}"/>
          </ac:picMkLst>
        </pc:picChg>
      </pc:sldChg>
      <pc:sldChg chg="addSp delSp modSp mod setBg modNotes">
        <pc:chgData name="Yaqin Wang" userId="cb00f08e-6f4b-48a8-99a1-c706fe9b2b72" providerId="ADAL" clId="{67ABA398-7AA4-F64E-BCC9-98A718E68561}" dt="2022-01-20T18:07:53.107" v="124" actId="26606"/>
        <pc:sldMkLst>
          <pc:docMk/>
          <pc:sldMk cId="74061655" sldId="292"/>
        </pc:sldMkLst>
        <pc:spChg chg="mod">
          <ac:chgData name="Yaqin Wang" userId="cb00f08e-6f4b-48a8-99a1-c706fe9b2b72" providerId="ADAL" clId="{67ABA398-7AA4-F64E-BCC9-98A718E68561}" dt="2022-01-20T18:07:53.107" v="124" actId="26606"/>
          <ac:spMkLst>
            <pc:docMk/>
            <pc:sldMk cId="74061655" sldId="292"/>
            <ac:spMk id="2" creationId="{16FDB22B-C675-354B-995E-070D87A3412D}"/>
          </ac:spMkLst>
        </pc:spChg>
        <pc:spChg chg="add del">
          <ac:chgData name="Yaqin Wang" userId="cb00f08e-6f4b-48a8-99a1-c706fe9b2b72" providerId="ADAL" clId="{67ABA398-7AA4-F64E-BCC9-98A718E68561}" dt="2022-01-20T18:07:53.107" v="124" actId="26606"/>
          <ac:spMkLst>
            <pc:docMk/>
            <pc:sldMk cId="74061655" sldId="292"/>
            <ac:spMk id="12" creationId="{E9F26AF7-9AC1-49A4-8F89-2C63E1C0A0BB}"/>
          </ac:spMkLst>
        </pc:spChg>
        <pc:picChg chg="mod">
          <ac:chgData name="Yaqin Wang" userId="cb00f08e-6f4b-48a8-99a1-c706fe9b2b72" providerId="ADAL" clId="{67ABA398-7AA4-F64E-BCC9-98A718E68561}" dt="2022-01-20T18:07:53.107" v="124" actId="26606"/>
          <ac:picMkLst>
            <pc:docMk/>
            <pc:sldMk cId="74061655" sldId="292"/>
            <ac:picMk id="5" creationId="{FDAF9158-1E35-6D48-9FD7-D06F70FF7ABE}"/>
          </ac:picMkLst>
        </pc:picChg>
        <pc:picChg chg="mod">
          <ac:chgData name="Yaqin Wang" userId="cb00f08e-6f4b-48a8-99a1-c706fe9b2b72" providerId="ADAL" clId="{67ABA398-7AA4-F64E-BCC9-98A718E68561}" dt="2022-01-20T18:07:53.107" v="124" actId="26606"/>
          <ac:picMkLst>
            <pc:docMk/>
            <pc:sldMk cId="74061655" sldId="292"/>
            <ac:picMk id="7" creationId="{C35D3519-8EE6-554D-95B7-E1DBB538CF11}"/>
          </ac:picMkLst>
        </pc:picChg>
      </pc:sldChg>
      <pc:sldChg chg="modSp setBg modNotes">
        <pc:chgData name="Yaqin Wang" userId="cb00f08e-6f4b-48a8-99a1-c706fe9b2b72" providerId="ADAL" clId="{67ABA398-7AA4-F64E-BCC9-98A718E68561}" dt="2022-01-20T17:55:27.363" v="111"/>
        <pc:sldMkLst>
          <pc:docMk/>
          <pc:sldMk cId="2477253194" sldId="293"/>
        </pc:sldMkLst>
        <pc:spChg chg="mod">
          <ac:chgData name="Yaqin Wang" userId="cb00f08e-6f4b-48a8-99a1-c706fe9b2b72" providerId="ADAL" clId="{67ABA398-7AA4-F64E-BCC9-98A718E68561}" dt="2022-01-20T17:49:01.826" v="56"/>
          <ac:spMkLst>
            <pc:docMk/>
            <pc:sldMk cId="2477253194" sldId="293"/>
            <ac:spMk id="2" creationId="{EDD262C0-FDAB-1F46-A77F-0D685F95E5D6}"/>
          </ac:spMkLst>
        </pc:spChg>
        <pc:picChg chg="mod">
          <ac:chgData name="Yaqin Wang" userId="cb00f08e-6f4b-48a8-99a1-c706fe9b2b72" providerId="ADAL" clId="{67ABA398-7AA4-F64E-BCC9-98A718E68561}" dt="2022-01-20T17:49:01.826" v="56"/>
          <ac:picMkLst>
            <pc:docMk/>
            <pc:sldMk cId="2477253194" sldId="293"/>
            <ac:picMk id="5" creationId="{38F9E66E-A49A-8748-8F66-69ECA450D3CE}"/>
          </ac:picMkLst>
        </pc:picChg>
      </pc:sldChg>
      <pc:sldChg chg="delSp modSp setBg delDesignElem modNotes">
        <pc:chgData name="Yaqin Wang" userId="cb00f08e-6f4b-48a8-99a1-c706fe9b2b72" providerId="ADAL" clId="{67ABA398-7AA4-F64E-BCC9-98A718E68561}" dt="2022-01-20T17:55:27.363" v="111"/>
        <pc:sldMkLst>
          <pc:docMk/>
          <pc:sldMk cId="4072289486" sldId="294"/>
        </pc:sldMkLst>
        <pc:spChg chg="mod">
          <ac:chgData name="Yaqin Wang" userId="cb00f08e-6f4b-48a8-99a1-c706fe9b2b72" providerId="ADAL" clId="{67ABA398-7AA4-F64E-BCC9-98A718E68561}" dt="2022-01-20T17:49:01.826" v="56"/>
          <ac:spMkLst>
            <pc:docMk/>
            <pc:sldMk cId="4072289486" sldId="294"/>
            <ac:spMk id="2" creationId="{CFD07D39-D9A3-0841-B096-66D0732C3824}"/>
          </ac:spMkLst>
        </pc:spChg>
        <pc:spChg chg="del mod">
          <ac:chgData name="Yaqin Wang" userId="cb00f08e-6f4b-48a8-99a1-c706fe9b2b72" providerId="ADAL" clId="{67ABA398-7AA4-F64E-BCC9-98A718E68561}" dt="2022-01-20T17:49:01.826" v="56"/>
          <ac:spMkLst>
            <pc:docMk/>
            <pc:sldMk cId="4072289486" sldId="294"/>
            <ac:spMk id="12" creationId="{0EC62945-0957-4167-A370-9791CCD4AB27}"/>
          </ac:spMkLst>
        </pc:spChg>
        <pc:picChg chg="mod">
          <ac:chgData name="Yaqin Wang" userId="cb00f08e-6f4b-48a8-99a1-c706fe9b2b72" providerId="ADAL" clId="{67ABA398-7AA4-F64E-BCC9-98A718E68561}" dt="2022-01-20T17:49:01.826" v="56"/>
          <ac:picMkLst>
            <pc:docMk/>
            <pc:sldMk cId="4072289486" sldId="294"/>
            <ac:picMk id="4" creationId="{54DCD2EC-63B9-4C4B-9CCF-2CEE6257F67C}"/>
          </ac:picMkLst>
        </pc:picChg>
        <pc:picChg chg="mod">
          <ac:chgData name="Yaqin Wang" userId="cb00f08e-6f4b-48a8-99a1-c706fe9b2b72" providerId="ADAL" clId="{67ABA398-7AA4-F64E-BCC9-98A718E68561}" dt="2022-01-20T17:49:01.826" v="56"/>
          <ac:picMkLst>
            <pc:docMk/>
            <pc:sldMk cId="4072289486" sldId="294"/>
            <ac:picMk id="6" creationId="{B0FBBA29-46DE-4946-8176-8F4C1A9B4F0F}"/>
          </ac:picMkLst>
        </pc:picChg>
        <pc:picChg chg="mod">
          <ac:chgData name="Yaqin Wang" userId="cb00f08e-6f4b-48a8-99a1-c706fe9b2b72" providerId="ADAL" clId="{67ABA398-7AA4-F64E-BCC9-98A718E68561}" dt="2022-01-20T17:49:01.826" v="56"/>
          <ac:picMkLst>
            <pc:docMk/>
            <pc:sldMk cId="4072289486" sldId="294"/>
            <ac:picMk id="7" creationId="{0D535BF2-B16B-9448-B887-9F110937B685}"/>
          </ac:picMkLst>
        </pc:picChg>
      </pc:sldChg>
      <pc:sldChg chg="add del setBg">
        <pc:chgData name="Yaqin Wang" userId="cb00f08e-6f4b-48a8-99a1-c706fe9b2b72" providerId="ADAL" clId="{67ABA398-7AA4-F64E-BCC9-98A718E68561}" dt="2022-01-20T17:50:27.944" v="84"/>
        <pc:sldMkLst>
          <pc:docMk/>
          <pc:sldMk cId="173377881" sldId="295"/>
        </pc:sldMkLst>
      </pc:sldChg>
      <pc:sldChg chg="add del">
        <pc:chgData name="Yaqin Wang" userId="cb00f08e-6f4b-48a8-99a1-c706fe9b2b72" providerId="ADAL" clId="{67ABA398-7AA4-F64E-BCC9-98A718E68561}" dt="2022-01-20T17:17:25.423" v="32"/>
        <pc:sldMkLst>
          <pc:docMk/>
          <pc:sldMk cId="701674881" sldId="295"/>
        </pc:sldMkLst>
      </pc:sldChg>
      <pc:sldMasterChg chg="modSp modSldLayout">
        <pc:chgData name="Yaqin Wang" userId="cb00f08e-6f4b-48a8-99a1-c706fe9b2b72" providerId="ADAL" clId="{67ABA398-7AA4-F64E-BCC9-98A718E68561}" dt="2022-01-20T17:49:01.826" v="56"/>
        <pc:sldMasterMkLst>
          <pc:docMk/>
          <pc:sldMasterMk cId="0" sldId="2147483696"/>
        </pc:sldMasterMkLst>
        <pc:spChg chg="mod">
          <ac:chgData name="Yaqin Wang" userId="cb00f08e-6f4b-48a8-99a1-c706fe9b2b72" providerId="ADAL" clId="{67ABA398-7AA4-F64E-BCC9-98A718E68561}" dt="2022-01-20T17:49:01.826" v="56"/>
          <ac:spMkLst>
            <pc:docMk/>
            <pc:sldMasterMk cId="0" sldId="2147483696"/>
            <ac:spMk id="2" creationId="{00000000-0000-0000-0000-000000000000}"/>
          </ac:spMkLst>
        </pc:spChg>
        <pc:spChg chg="mod">
          <ac:chgData name="Yaqin Wang" userId="cb00f08e-6f4b-48a8-99a1-c706fe9b2b72" providerId="ADAL" clId="{67ABA398-7AA4-F64E-BCC9-98A718E68561}" dt="2022-01-20T17:49:01.826" v="56"/>
          <ac:spMkLst>
            <pc:docMk/>
            <pc:sldMasterMk cId="0" sldId="2147483696"/>
            <ac:spMk id="3" creationId="{00000000-0000-0000-0000-000000000000}"/>
          </ac:spMkLst>
        </pc:spChg>
        <pc:spChg chg="mod">
          <ac:chgData name="Yaqin Wang" userId="cb00f08e-6f4b-48a8-99a1-c706fe9b2b72" providerId="ADAL" clId="{67ABA398-7AA4-F64E-BCC9-98A718E68561}" dt="2022-01-20T17:49:01.826" v="56"/>
          <ac:spMkLst>
            <pc:docMk/>
            <pc:sldMasterMk cId="0" sldId="2147483696"/>
            <ac:spMk id="4" creationId="{00000000-0000-0000-0000-000000000000}"/>
          </ac:spMkLst>
        </pc:spChg>
        <pc:spChg chg="mod">
          <ac:chgData name="Yaqin Wang" userId="cb00f08e-6f4b-48a8-99a1-c706fe9b2b72" providerId="ADAL" clId="{67ABA398-7AA4-F64E-BCC9-98A718E68561}" dt="2022-01-20T17:49:01.826" v="56"/>
          <ac:spMkLst>
            <pc:docMk/>
            <pc:sldMasterMk cId="0" sldId="2147483696"/>
            <ac:spMk id="5" creationId="{00000000-0000-0000-0000-000000000000}"/>
          </ac:spMkLst>
        </pc:spChg>
        <pc:spChg chg="mod">
          <ac:chgData name="Yaqin Wang" userId="cb00f08e-6f4b-48a8-99a1-c706fe9b2b72" providerId="ADAL" clId="{67ABA398-7AA4-F64E-BCC9-98A718E68561}" dt="2022-01-20T17:49:01.826" v="56"/>
          <ac:spMkLst>
            <pc:docMk/>
            <pc:sldMasterMk cId="0" sldId="2147483696"/>
            <ac:spMk id="6" creationId="{00000000-0000-0000-0000-000000000000}"/>
          </ac:spMkLst>
        </pc:spChg>
        <pc:sldLayoutChg chg="modSp">
          <pc:chgData name="Yaqin Wang" userId="cb00f08e-6f4b-48a8-99a1-c706fe9b2b72" providerId="ADAL" clId="{67ABA398-7AA4-F64E-BCC9-98A718E68561}" dt="2022-01-20T17:49:01.826" v="56"/>
          <pc:sldLayoutMkLst>
            <pc:docMk/>
            <pc:sldMasterMk cId="0" sldId="2147483696"/>
            <pc:sldLayoutMk cId="0" sldId="2147483697"/>
          </pc:sldLayoutMkLst>
          <pc:spChg chg="mod">
            <ac:chgData name="Yaqin Wang" userId="cb00f08e-6f4b-48a8-99a1-c706fe9b2b72" providerId="ADAL" clId="{67ABA398-7AA4-F64E-BCC9-98A718E68561}" dt="2022-01-20T17:49:01.826" v="56"/>
            <ac:spMkLst>
              <pc:docMk/>
              <pc:sldMasterMk cId="0" sldId="2147483696"/>
              <pc:sldLayoutMk cId="0" sldId="2147483697"/>
              <ac:spMk id="2"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697"/>
              <ac:spMk id="3" creationId="{00000000-0000-0000-0000-000000000000}"/>
            </ac:spMkLst>
          </pc:spChg>
        </pc:sldLayoutChg>
        <pc:sldLayoutChg chg="modSp">
          <pc:chgData name="Yaqin Wang" userId="cb00f08e-6f4b-48a8-99a1-c706fe9b2b72" providerId="ADAL" clId="{67ABA398-7AA4-F64E-BCC9-98A718E68561}" dt="2022-01-20T17:49:01.826" v="56"/>
          <pc:sldLayoutMkLst>
            <pc:docMk/>
            <pc:sldMasterMk cId="0" sldId="2147483696"/>
            <pc:sldLayoutMk cId="0" sldId="2147483699"/>
          </pc:sldLayoutMkLst>
          <pc:spChg chg="mod">
            <ac:chgData name="Yaqin Wang" userId="cb00f08e-6f4b-48a8-99a1-c706fe9b2b72" providerId="ADAL" clId="{67ABA398-7AA4-F64E-BCC9-98A718E68561}" dt="2022-01-20T17:49:01.826" v="56"/>
            <ac:spMkLst>
              <pc:docMk/>
              <pc:sldMasterMk cId="0" sldId="2147483696"/>
              <pc:sldLayoutMk cId="0" sldId="2147483699"/>
              <ac:spMk id="2"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699"/>
              <ac:spMk id="3" creationId="{00000000-0000-0000-0000-000000000000}"/>
            </ac:spMkLst>
          </pc:spChg>
        </pc:sldLayoutChg>
        <pc:sldLayoutChg chg="modSp">
          <pc:chgData name="Yaqin Wang" userId="cb00f08e-6f4b-48a8-99a1-c706fe9b2b72" providerId="ADAL" clId="{67ABA398-7AA4-F64E-BCC9-98A718E68561}" dt="2022-01-20T17:49:01.826" v="56"/>
          <pc:sldLayoutMkLst>
            <pc:docMk/>
            <pc:sldMasterMk cId="0" sldId="2147483696"/>
            <pc:sldLayoutMk cId="0" sldId="2147483700"/>
          </pc:sldLayoutMkLst>
          <pc:spChg chg="mod">
            <ac:chgData name="Yaqin Wang" userId="cb00f08e-6f4b-48a8-99a1-c706fe9b2b72" providerId="ADAL" clId="{67ABA398-7AA4-F64E-BCC9-98A718E68561}" dt="2022-01-20T17:49:01.826" v="56"/>
            <ac:spMkLst>
              <pc:docMk/>
              <pc:sldMasterMk cId="0" sldId="2147483696"/>
              <pc:sldLayoutMk cId="0" sldId="2147483700"/>
              <ac:spMk id="3"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0"/>
              <ac:spMk id="4" creationId="{00000000-0000-0000-0000-000000000000}"/>
            </ac:spMkLst>
          </pc:spChg>
        </pc:sldLayoutChg>
        <pc:sldLayoutChg chg="modSp">
          <pc:chgData name="Yaqin Wang" userId="cb00f08e-6f4b-48a8-99a1-c706fe9b2b72" providerId="ADAL" clId="{67ABA398-7AA4-F64E-BCC9-98A718E68561}" dt="2022-01-20T17:49:01.826" v="56"/>
          <pc:sldLayoutMkLst>
            <pc:docMk/>
            <pc:sldMasterMk cId="0" sldId="2147483696"/>
            <pc:sldLayoutMk cId="0" sldId="2147483701"/>
          </pc:sldLayoutMkLst>
          <pc:spChg chg="mod">
            <ac:chgData name="Yaqin Wang" userId="cb00f08e-6f4b-48a8-99a1-c706fe9b2b72" providerId="ADAL" clId="{67ABA398-7AA4-F64E-BCC9-98A718E68561}" dt="2022-01-20T17:49:01.826" v="56"/>
            <ac:spMkLst>
              <pc:docMk/>
              <pc:sldMasterMk cId="0" sldId="2147483696"/>
              <pc:sldLayoutMk cId="0" sldId="2147483701"/>
              <ac:spMk id="3"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1"/>
              <ac:spMk id="4"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1"/>
              <ac:spMk id="6"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1"/>
              <ac:spMk id="11" creationId="{00000000-0000-0000-0000-000000000000}"/>
            </ac:spMkLst>
          </pc:spChg>
        </pc:sldLayoutChg>
        <pc:sldLayoutChg chg="modSp">
          <pc:chgData name="Yaqin Wang" userId="cb00f08e-6f4b-48a8-99a1-c706fe9b2b72" providerId="ADAL" clId="{67ABA398-7AA4-F64E-BCC9-98A718E68561}" dt="2022-01-20T17:49:01.826" v="56"/>
          <pc:sldLayoutMkLst>
            <pc:docMk/>
            <pc:sldMasterMk cId="0" sldId="2147483696"/>
            <pc:sldLayoutMk cId="0" sldId="2147483704"/>
          </pc:sldLayoutMkLst>
          <pc:spChg chg="mod">
            <ac:chgData name="Yaqin Wang" userId="cb00f08e-6f4b-48a8-99a1-c706fe9b2b72" providerId="ADAL" clId="{67ABA398-7AA4-F64E-BCC9-98A718E68561}" dt="2022-01-20T17:49:01.826" v="56"/>
            <ac:spMkLst>
              <pc:docMk/>
              <pc:sldMasterMk cId="0" sldId="2147483696"/>
              <pc:sldLayoutMk cId="0" sldId="2147483704"/>
              <ac:spMk id="2"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4"/>
              <ac:spMk id="3"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4"/>
              <ac:spMk id="4"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4"/>
              <ac:spMk id="10"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4"/>
              <ac:spMk id="26" creationId="{00000000-0000-0000-0000-000000000000}"/>
            </ac:spMkLst>
          </pc:spChg>
        </pc:sldLayoutChg>
        <pc:sldLayoutChg chg="modSp">
          <pc:chgData name="Yaqin Wang" userId="cb00f08e-6f4b-48a8-99a1-c706fe9b2b72" providerId="ADAL" clId="{67ABA398-7AA4-F64E-BCC9-98A718E68561}" dt="2022-01-20T17:49:01.826" v="56"/>
          <pc:sldLayoutMkLst>
            <pc:docMk/>
            <pc:sldMasterMk cId="0" sldId="2147483696"/>
            <pc:sldLayoutMk cId="0" sldId="2147483705"/>
          </pc:sldLayoutMkLst>
          <pc:spChg chg="mod">
            <ac:chgData name="Yaqin Wang" userId="cb00f08e-6f4b-48a8-99a1-c706fe9b2b72" providerId="ADAL" clId="{67ABA398-7AA4-F64E-BCC9-98A718E68561}" dt="2022-01-20T17:49:01.826" v="56"/>
            <ac:spMkLst>
              <pc:docMk/>
              <pc:sldMasterMk cId="0" sldId="2147483696"/>
              <pc:sldLayoutMk cId="0" sldId="2147483705"/>
              <ac:spMk id="2"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5"/>
              <ac:spMk id="3"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5"/>
              <ac:spMk id="4"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5"/>
              <ac:spMk id="9"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5"/>
              <ac:spMk id="18" creationId="{00000000-0000-0000-0000-000000000000}"/>
            </ac:spMkLst>
          </pc:spChg>
        </pc:sldLayoutChg>
        <pc:sldLayoutChg chg="modSp">
          <pc:chgData name="Yaqin Wang" userId="cb00f08e-6f4b-48a8-99a1-c706fe9b2b72" providerId="ADAL" clId="{67ABA398-7AA4-F64E-BCC9-98A718E68561}" dt="2022-01-20T17:49:01.826" v="56"/>
          <pc:sldLayoutMkLst>
            <pc:docMk/>
            <pc:sldMasterMk cId="0" sldId="2147483696"/>
            <pc:sldLayoutMk cId="0" sldId="2147483707"/>
          </pc:sldLayoutMkLst>
          <pc:spChg chg="mod">
            <ac:chgData name="Yaqin Wang" userId="cb00f08e-6f4b-48a8-99a1-c706fe9b2b72" providerId="ADAL" clId="{67ABA398-7AA4-F64E-BCC9-98A718E68561}" dt="2022-01-20T17:49:01.826" v="56"/>
            <ac:spMkLst>
              <pc:docMk/>
              <pc:sldMasterMk cId="0" sldId="2147483696"/>
              <pc:sldLayoutMk cId="0" sldId="2147483707"/>
              <ac:spMk id="2" creationId="{00000000-0000-0000-0000-000000000000}"/>
            </ac:spMkLst>
          </pc:spChg>
          <pc:spChg chg="mod">
            <ac:chgData name="Yaqin Wang" userId="cb00f08e-6f4b-48a8-99a1-c706fe9b2b72" providerId="ADAL" clId="{67ABA398-7AA4-F64E-BCC9-98A718E68561}" dt="2022-01-20T17:49:01.826" v="56"/>
            <ac:spMkLst>
              <pc:docMk/>
              <pc:sldMasterMk cId="0" sldId="2147483696"/>
              <pc:sldLayoutMk cId="0" sldId="2147483707"/>
              <ac:spMk id="3" creationId="{00000000-0000-0000-0000-000000000000}"/>
            </ac:spMkLst>
          </pc:spChg>
        </pc:sldLayoutChg>
      </pc:sldMasterChg>
    </pc:docChg>
  </pc:docChgLst>
  <pc:docChgLst>
    <pc:chgData name="Yaqin Wang" userId="cb00f08e-6f4b-48a8-99a1-c706fe9b2b72" providerId="ADAL" clId="{33CCA078-9A39-EA43-91A9-EF6F9D3076F2}"/>
    <pc:docChg chg="undo custSel addSld delSld modSld">
      <pc:chgData name="Yaqin Wang" userId="cb00f08e-6f4b-48a8-99a1-c706fe9b2b72" providerId="ADAL" clId="{33CCA078-9A39-EA43-91A9-EF6F9D3076F2}" dt="2021-12-02T13:20:17.387" v="674" actId="20577"/>
      <pc:docMkLst>
        <pc:docMk/>
      </pc:docMkLst>
      <pc:sldChg chg="addSp delSp modSp mod">
        <pc:chgData name="Yaqin Wang" userId="cb00f08e-6f4b-48a8-99a1-c706fe9b2b72" providerId="ADAL" clId="{33CCA078-9A39-EA43-91A9-EF6F9D3076F2}" dt="2021-12-02T04:06:52.825" v="606" actId="20577"/>
        <pc:sldMkLst>
          <pc:docMk/>
          <pc:sldMk cId="1202343977" sldId="256"/>
        </pc:sldMkLst>
        <pc:spChg chg="mod">
          <ac:chgData name="Yaqin Wang" userId="cb00f08e-6f4b-48a8-99a1-c706fe9b2b72" providerId="ADAL" clId="{33CCA078-9A39-EA43-91A9-EF6F9D3076F2}" dt="2021-11-16T19:51:27.490" v="334" actId="27636"/>
          <ac:spMkLst>
            <pc:docMk/>
            <pc:sldMk cId="1202343977" sldId="256"/>
            <ac:spMk id="2" creationId="{F7060FFE-80D9-CC46-AA5F-352541769C3B}"/>
          </ac:spMkLst>
        </pc:spChg>
        <pc:spChg chg="mod">
          <ac:chgData name="Yaqin Wang" userId="cb00f08e-6f4b-48a8-99a1-c706fe9b2b72" providerId="ADAL" clId="{33CCA078-9A39-EA43-91A9-EF6F9D3076F2}" dt="2021-12-02T04:06:52.825" v="606" actId="20577"/>
          <ac:spMkLst>
            <pc:docMk/>
            <pc:sldMk cId="1202343977" sldId="256"/>
            <ac:spMk id="3" creationId="{E7680A7D-C665-FC48-8242-BF814EDE8050}"/>
          </ac:spMkLst>
        </pc:spChg>
        <pc:spChg chg="add del mod">
          <ac:chgData name="Yaqin Wang" userId="cb00f08e-6f4b-48a8-99a1-c706fe9b2b72" providerId="ADAL" clId="{33CCA078-9A39-EA43-91A9-EF6F9D3076F2}" dt="2021-11-07T17:35:54.454" v="2"/>
          <ac:spMkLst>
            <pc:docMk/>
            <pc:sldMk cId="1202343977" sldId="256"/>
            <ac:spMk id="4" creationId="{2FDA7A3C-19F5-374F-BCDB-540B470F662F}"/>
          </ac:spMkLst>
        </pc:spChg>
      </pc:sldChg>
      <pc:sldChg chg="addSp modSp mod setBg setClrOvrMap">
        <pc:chgData name="Yaqin Wang" userId="cb00f08e-6f4b-48a8-99a1-c706fe9b2b72" providerId="ADAL" clId="{33CCA078-9A39-EA43-91A9-EF6F9D3076F2}" dt="2021-11-29T16:04:59.513" v="406" actId="26606"/>
        <pc:sldMkLst>
          <pc:docMk/>
          <pc:sldMk cId="600196057" sldId="257"/>
        </pc:sldMkLst>
        <pc:spChg chg="mod">
          <ac:chgData name="Yaqin Wang" userId="cb00f08e-6f4b-48a8-99a1-c706fe9b2b72" providerId="ADAL" clId="{33CCA078-9A39-EA43-91A9-EF6F9D3076F2}" dt="2021-11-29T16:04:59.513" v="406" actId="26606"/>
          <ac:spMkLst>
            <pc:docMk/>
            <pc:sldMk cId="600196057" sldId="257"/>
            <ac:spMk id="2" creationId="{726935E8-D6DA-4E48-8F14-B9F8D73533A6}"/>
          </ac:spMkLst>
        </pc:spChg>
        <pc:spChg chg="mod">
          <ac:chgData name="Yaqin Wang" userId="cb00f08e-6f4b-48a8-99a1-c706fe9b2b72" providerId="ADAL" clId="{33CCA078-9A39-EA43-91A9-EF6F9D3076F2}" dt="2021-11-29T16:04:59.513" v="406" actId="26606"/>
          <ac:spMkLst>
            <pc:docMk/>
            <pc:sldMk cId="600196057" sldId="257"/>
            <ac:spMk id="3" creationId="{B7CAA871-9258-BD42-8081-DE5A96A9ACA1}"/>
          </ac:spMkLst>
        </pc:spChg>
        <pc:spChg chg="add">
          <ac:chgData name="Yaqin Wang" userId="cb00f08e-6f4b-48a8-99a1-c706fe9b2b72" providerId="ADAL" clId="{33CCA078-9A39-EA43-91A9-EF6F9D3076F2}" dt="2021-11-29T16:04:59.513" v="406" actId="26606"/>
          <ac:spMkLst>
            <pc:docMk/>
            <pc:sldMk cId="600196057" sldId="257"/>
            <ac:spMk id="8" creationId="{61C9F4F8-1CA1-4169-A513-5E15F4D91F05}"/>
          </ac:spMkLst>
        </pc:spChg>
      </pc:sldChg>
      <pc:sldChg chg="mod modShow">
        <pc:chgData name="Yaqin Wang" userId="cb00f08e-6f4b-48a8-99a1-c706fe9b2b72" providerId="ADAL" clId="{33CCA078-9A39-EA43-91A9-EF6F9D3076F2}" dt="2021-11-29T16:02:25.835" v="363" actId="729"/>
        <pc:sldMkLst>
          <pc:docMk/>
          <pc:sldMk cId="895351226" sldId="259"/>
        </pc:sldMkLst>
      </pc:sldChg>
      <pc:sldChg chg="modSp mod">
        <pc:chgData name="Yaqin Wang" userId="cb00f08e-6f4b-48a8-99a1-c706fe9b2b72" providerId="ADAL" clId="{33CCA078-9A39-EA43-91A9-EF6F9D3076F2}" dt="2021-11-29T16:04:06.871" v="401" actId="20577"/>
        <pc:sldMkLst>
          <pc:docMk/>
          <pc:sldMk cId="3326255676" sldId="260"/>
        </pc:sldMkLst>
        <pc:spChg chg="mod">
          <ac:chgData name="Yaqin Wang" userId="cb00f08e-6f4b-48a8-99a1-c706fe9b2b72" providerId="ADAL" clId="{33CCA078-9A39-EA43-91A9-EF6F9D3076F2}" dt="2021-11-29T16:04:06.871" v="401" actId="20577"/>
          <ac:spMkLst>
            <pc:docMk/>
            <pc:sldMk cId="3326255676" sldId="260"/>
            <ac:spMk id="2" creationId="{2814743A-C784-7246-9AB2-73F747F61098}"/>
          </ac:spMkLst>
        </pc:spChg>
      </pc:sldChg>
      <pc:sldChg chg="mod modShow">
        <pc:chgData name="Yaqin Wang" userId="cb00f08e-6f4b-48a8-99a1-c706fe9b2b72" providerId="ADAL" clId="{33CCA078-9A39-EA43-91A9-EF6F9D3076F2}" dt="2021-11-16T19:51:56.515" v="358" actId="729"/>
        <pc:sldMkLst>
          <pc:docMk/>
          <pc:sldMk cId="2955788319" sldId="261"/>
        </pc:sldMkLst>
      </pc:sldChg>
      <pc:sldChg chg="modSp mod">
        <pc:chgData name="Yaqin Wang" userId="cb00f08e-6f4b-48a8-99a1-c706fe9b2b72" providerId="ADAL" clId="{33CCA078-9A39-EA43-91A9-EF6F9D3076F2}" dt="2021-12-02T04:09:29.731" v="622" actId="20577"/>
        <pc:sldMkLst>
          <pc:docMk/>
          <pc:sldMk cId="427870490" sldId="262"/>
        </pc:sldMkLst>
        <pc:spChg chg="mod">
          <ac:chgData name="Yaqin Wang" userId="cb00f08e-6f4b-48a8-99a1-c706fe9b2b72" providerId="ADAL" clId="{33CCA078-9A39-EA43-91A9-EF6F9D3076F2}" dt="2021-12-02T04:09:29.731" v="622" actId="20577"/>
          <ac:spMkLst>
            <pc:docMk/>
            <pc:sldMk cId="427870490" sldId="262"/>
            <ac:spMk id="3" creationId="{B9C79D19-5718-EB4F-AE70-05B7B87C998E}"/>
          </ac:spMkLst>
        </pc:spChg>
      </pc:sldChg>
      <pc:sldChg chg="addSp delSp modSp mod setBg modShow">
        <pc:chgData name="Yaqin Wang" userId="cb00f08e-6f4b-48a8-99a1-c706fe9b2b72" providerId="ADAL" clId="{33CCA078-9A39-EA43-91A9-EF6F9D3076F2}" dt="2021-11-29T16:02:15.399" v="361" actId="729"/>
        <pc:sldMkLst>
          <pc:docMk/>
          <pc:sldMk cId="834123126" sldId="263"/>
        </pc:sldMkLst>
        <pc:spChg chg="mod">
          <ac:chgData name="Yaqin Wang" userId="cb00f08e-6f4b-48a8-99a1-c706fe9b2b72" providerId="ADAL" clId="{33CCA078-9A39-EA43-91A9-EF6F9D3076F2}" dt="2021-11-08T18:57:20.938" v="256" actId="26606"/>
          <ac:spMkLst>
            <pc:docMk/>
            <pc:sldMk cId="834123126" sldId="263"/>
            <ac:spMk id="2" creationId="{BA0EA4E5-D82D-5B4C-837E-D85717595D1A}"/>
          </ac:spMkLst>
        </pc:spChg>
        <pc:spChg chg="del">
          <ac:chgData name="Yaqin Wang" userId="cb00f08e-6f4b-48a8-99a1-c706fe9b2b72" providerId="ADAL" clId="{33CCA078-9A39-EA43-91A9-EF6F9D3076F2}" dt="2021-11-08T18:57:20.938" v="256" actId="26606"/>
          <ac:spMkLst>
            <pc:docMk/>
            <pc:sldMk cId="834123126" sldId="263"/>
            <ac:spMk id="3" creationId="{9F3B53DA-FB48-124E-B6CD-B3A91BB4DF0E}"/>
          </ac:spMkLst>
        </pc:spChg>
        <pc:spChg chg="add">
          <ac:chgData name="Yaqin Wang" userId="cb00f08e-6f4b-48a8-99a1-c706fe9b2b72" providerId="ADAL" clId="{33CCA078-9A39-EA43-91A9-EF6F9D3076F2}" dt="2021-11-08T18:57:20.938" v="256" actId="26606"/>
          <ac:spMkLst>
            <pc:docMk/>
            <pc:sldMk cId="834123126" sldId="263"/>
            <ac:spMk id="9" creationId="{0AF33C27-9C85-4B30-9AD7-879D48AFE4FF}"/>
          </ac:spMkLst>
        </pc:spChg>
        <pc:spChg chg="add">
          <ac:chgData name="Yaqin Wang" userId="cb00f08e-6f4b-48a8-99a1-c706fe9b2b72" providerId="ADAL" clId="{33CCA078-9A39-EA43-91A9-EF6F9D3076F2}" dt="2021-11-08T18:57:20.938" v="256" actId="26606"/>
          <ac:spMkLst>
            <pc:docMk/>
            <pc:sldMk cId="834123126" sldId="263"/>
            <ac:spMk id="11" creationId="{6D5089DD-882D-4413-B8BF-4798BFD84A98}"/>
          </ac:spMkLst>
        </pc:spChg>
        <pc:graphicFrameChg chg="add">
          <ac:chgData name="Yaqin Wang" userId="cb00f08e-6f4b-48a8-99a1-c706fe9b2b72" providerId="ADAL" clId="{33CCA078-9A39-EA43-91A9-EF6F9D3076F2}" dt="2021-11-08T18:57:20.938" v="256" actId="26606"/>
          <ac:graphicFrameMkLst>
            <pc:docMk/>
            <pc:sldMk cId="834123126" sldId="263"/>
            <ac:graphicFrameMk id="5" creationId="{1385A561-7600-48AD-8F67-27BCC58F16BB}"/>
          </ac:graphicFrameMkLst>
        </pc:graphicFrameChg>
      </pc:sldChg>
      <pc:sldChg chg="addSp modSp mod setBg modShow">
        <pc:chgData name="Yaqin Wang" userId="cb00f08e-6f4b-48a8-99a1-c706fe9b2b72" providerId="ADAL" clId="{33CCA078-9A39-EA43-91A9-EF6F9D3076F2}" dt="2021-11-29T16:02:19.079" v="362" actId="729"/>
        <pc:sldMkLst>
          <pc:docMk/>
          <pc:sldMk cId="2292276789" sldId="264"/>
        </pc:sldMkLst>
        <pc:spChg chg="mod">
          <ac:chgData name="Yaqin Wang" userId="cb00f08e-6f4b-48a8-99a1-c706fe9b2b72" providerId="ADAL" clId="{33CCA078-9A39-EA43-91A9-EF6F9D3076F2}" dt="2021-11-08T18:58:18.496" v="257" actId="26606"/>
          <ac:spMkLst>
            <pc:docMk/>
            <pc:sldMk cId="2292276789" sldId="264"/>
            <ac:spMk id="2" creationId="{6B536E3A-917E-5646-BBFB-1053BAFB86D1}"/>
          </ac:spMkLst>
        </pc:spChg>
        <pc:spChg chg="mod">
          <ac:chgData name="Yaqin Wang" userId="cb00f08e-6f4b-48a8-99a1-c706fe9b2b72" providerId="ADAL" clId="{33CCA078-9A39-EA43-91A9-EF6F9D3076F2}" dt="2021-11-08T18:58:18.496" v="257" actId="26606"/>
          <ac:spMkLst>
            <pc:docMk/>
            <pc:sldMk cId="2292276789" sldId="264"/>
            <ac:spMk id="3" creationId="{C42B4F2B-D3DF-0D4A-9844-2630A8F32176}"/>
          </ac:spMkLst>
        </pc:spChg>
        <pc:spChg chg="add">
          <ac:chgData name="Yaqin Wang" userId="cb00f08e-6f4b-48a8-99a1-c706fe9b2b72" providerId="ADAL" clId="{33CCA078-9A39-EA43-91A9-EF6F9D3076F2}" dt="2021-11-08T18:58:18.496" v="257" actId="26606"/>
          <ac:spMkLst>
            <pc:docMk/>
            <pc:sldMk cId="2292276789" sldId="264"/>
            <ac:spMk id="8" creationId="{C33976D1-3430-450C-A978-87A9A6E8E71F}"/>
          </ac:spMkLst>
        </pc:spChg>
        <pc:spChg chg="add">
          <ac:chgData name="Yaqin Wang" userId="cb00f08e-6f4b-48a8-99a1-c706fe9b2b72" providerId="ADAL" clId="{33CCA078-9A39-EA43-91A9-EF6F9D3076F2}" dt="2021-11-08T18:58:18.496" v="257" actId="26606"/>
          <ac:spMkLst>
            <pc:docMk/>
            <pc:sldMk cId="2292276789" sldId="264"/>
            <ac:spMk id="10" creationId="{7D6AAC78-7D86-415A-ADC1-2B474807960C}"/>
          </ac:spMkLst>
        </pc:spChg>
        <pc:spChg chg="add">
          <ac:chgData name="Yaqin Wang" userId="cb00f08e-6f4b-48a8-99a1-c706fe9b2b72" providerId="ADAL" clId="{33CCA078-9A39-EA43-91A9-EF6F9D3076F2}" dt="2021-11-08T18:58:18.496" v="257" actId="26606"/>
          <ac:spMkLst>
            <pc:docMk/>
            <pc:sldMk cId="2292276789" sldId="264"/>
            <ac:spMk id="12" creationId="{F2A658D9-F185-44F1-BA33-D50320D1D078}"/>
          </ac:spMkLst>
        </pc:spChg>
      </pc:sldChg>
      <pc:sldChg chg="addSp modSp mod setBg setClrOvrMap">
        <pc:chgData name="Yaqin Wang" userId="cb00f08e-6f4b-48a8-99a1-c706fe9b2b72" providerId="ADAL" clId="{33CCA078-9A39-EA43-91A9-EF6F9D3076F2}" dt="2021-11-29T16:04:54.809" v="405" actId="26606"/>
        <pc:sldMkLst>
          <pc:docMk/>
          <pc:sldMk cId="1808966992" sldId="266"/>
        </pc:sldMkLst>
        <pc:spChg chg="mod">
          <ac:chgData name="Yaqin Wang" userId="cb00f08e-6f4b-48a8-99a1-c706fe9b2b72" providerId="ADAL" clId="{33CCA078-9A39-EA43-91A9-EF6F9D3076F2}" dt="2021-11-29T16:04:54.809" v="405" actId="26606"/>
          <ac:spMkLst>
            <pc:docMk/>
            <pc:sldMk cId="1808966992" sldId="266"/>
            <ac:spMk id="2" creationId="{1530D4B6-0042-2444-A309-10F4B1D6AE97}"/>
          </ac:spMkLst>
        </pc:spChg>
        <pc:spChg chg="mod">
          <ac:chgData name="Yaqin Wang" userId="cb00f08e-6f4b-48a8-99a1-c706fe9b2b72" providerId="ADAL" clId="{33CCA078-9A39-EA43-91A9-EF6F9D3076F2}" dt="2021-11-29T16:04:54.809" v="405" actId="26606"/>
          <ac:spMkLst>
            <pc:docMk/>
            <pc:sldMk cId="1808966992" sldId="266"/>
            <ac:spMk id="3" creationId="{A9158660-BB3B-424E-881B-0C28C2FC048E}"/>
          </ac:spMkLst>
        </pc:spChg>
        <pc:spChg chg="add">
          <ac:chgData name="Yaqin Wang" userId="cb00f08e-6f4b-48a8-99a1-c706fe9b2b72" providerId="ADAL" clId="{33CCA078-9A39-EA43-91A9-EF6F9D3076F2}" dt="2021-11-29T16:04:54.809" v="405" actId="26606"/>
          <ac:spMkLst>
            <pc:docMk/>
            <pc:sldMk cId="1808966992" sldId="266"/>
            <ac:spMk id="8" creationId="{61C9F4F8-1CA1-4169-A513-5E15F4D91F05}"/>
          </ac:spMkLst>
        </pc:spChg>
      </pc:sldChg>
      <pc:sldChg chg="addSp modSp mod setBg setClrOvrMap modNotesTx">
        <pc:chgData name="Yaqin Wang" userId="cb00f08e-6f4b-48a8-99a1-c706fe9b2b72" providerId="ADAL" clId="{33CCA078-9A39-EA43-91A9-EF6F9D3076F2}" dt="2021-11-08T19:00:34.575" v="270" actId="20577"/>
        <pc:sldMkLst>
          <pc:docMk/>
          <pc:sldMk cId="1730211660" sldId="267"/>
        </pc:sldMkLst>
        <pc:spChg chg="mod">
          <ac:chgData name="Yaqin Wang" userId="cb00f08e-6f4b-48a8-99a1-c706fe9b2b72" providerId="ADAL" clId="{33CCA078-9A39-EA43-91A9-EF6F9D3076F2}" dt="2021-11-08T19:00:02.949" v="258" actId="26606"/>
          <ac:spMkLst>
            <pc:docMk/>
            <pc:sldMk cId="1730211660" sldId="267"/>
            <ac:spMk id="2" creationId="{07ADED03-D53B-C949-BE12-DC854BDD0926}"/>
          </ac:spMkLst>
        </pc:spChg>
        <pc:spChg chg="mod">
          <ac:chgData name="Yaqin Wang" userId="cb00f08e-6f4b-48a8-99a1-c706fe9b2b72" providerId="ADAL" clId="{33CCA078-9A39-EA43-91A9-EF6F9D3076F2}" dt="2021-11-08T19:00:02.949" v="258" actId="26606"/>
          <ac:spMkLst>
            <pc:docMk/>
            <pc:sldMk cId="1730211660" sldId="267"/>
            <ac:spMk id="3" creationId="{E2C4EC5D-1901-AE40-B3A4-1D5C4D247313}"/>
          </ac:spMkLst>
        </pc:spChg>
        <pc:spChg chg="add">
          <ac:chgData name="Yaqin Wang" userId="cb00f08e-6f4b-48a8-99a1-c706fe9b2b72" providerId="ADAL" clId="{33CCA078-9A39-EA43-91A9-EF6F9D3076F2}" dt="2021-11-08T19:00:02.949" v="258" actId="26606"/>
          <ac:spMkLst>
            <pc:docMk/>
            <pc:sldMk cId="1730211660" sldId="267"/>
            <ac:spMk id="8" creationId="{FB403EBD-907E-4D59-98D4-A72CD1063C62}"/>
          </ac:spMkLst>
        </pc:spChg>
      </pc:sldChg>
      <pc:sldChg chg="addSp modSp mod setBg setClrOvrMap">
        <pc:chgData name="Yaqin Wang" userId="cb00f08e-6f4b-48a8-99a1-c706fe9b2b72" providerId="ADAL" clId="{33CCA078-9A39-EA43-91A9-EF6F9D3076F2}" dt="2021-11-08T19:00:54.451" v="271" actId="26606"/>
        <pc:sldMkLst>
          <pc:docMk/>
          <pc:sldMk cId="1470729127" sldId="268"/>
        </pc:sldMkLst>
        <pc:spChg chg="mod">
          <ac:chgData name="Yaqin Wang" userId="cb00f08e-6f4b-48a8-99a1-c706fe9b2b72" providerId="ADAL" clId="{33CCA078-9A39-EA43-91A9-EF6F9D3076F2}" dt="2021-11-08T19:00:54.451" v="271" actId="26606"/>
          <ac:spMkLst>
            <pc:docMk/>
            <pc:sldMk cId="1470729127" sldId="268"/>
            <ac:spMk id="2" creationId="{AF404908-2100-2143-B42E-3BAE4954D4F6}"/>
          </ac:spMkLst>
        </pc:spChg>
        <pc:spChg chg="mod">
          <ac:chgData name="Yaqin Wang" userId="cb00f08e-6f4b-48a8-99a1-c706fe9b2b72" providerId="ADAL" clId="{33CCA078-9A39-EA43-91A9-EF6F9D3076F2}" dt="2021-11-08T19:00:54.451" v="271" actId="26606"/>
          <ac:spMkLst>
            <pc:docMk/>
            <pc:sldMk cId="1470729127" sldId="268"/>
            <ac:spMk id="3" creationId="{3B6EFA88-D1C1-7241-BD1C-BCB2F11DE34C}"/>
          </ac:spMkLst>
        </pc:spChg>
        <pc:spChg chg="add">
          <ac:chgData name="Yaqin Wang" userId="cb00f08e-6f4b-48a8-99a1-c706fe9b2b72" providerId="ADAL" clId="{33CCA078-9A39-EA43-91A9-EF6F9D3076F2}" dt="2021-11-08T19:00:54.451" v="271" actId="26606"/>
          <ac:spMkLst>
            <pc:docMk/>
            <pc:sldMk cId="1470729127" sldId="268"/>
            <ac:spMk id="8" creationId="{FB403EBD-907E-4D59-98D4-A72CD1063C62}"/>
          </ac:spMkLst>
        </pc:spChg>
      </pc:sldChg>
      <pc:sldChg chg="addSp modSp mod setBg setClrOvrMap">
        <pc:chgData name="Yaqin Wang" userId="cb00f08e-6f4b-48a8-99a1-c706fe9b2b72" providerId="ADAL" clId="{33CCA078-9A39-EA43-91A9-EF6F9D3076F2}" dt="2021-11-08T19:01:19.796" v="272" actId="26606"/>
        <pc:sldMkLst>
          <pc:docMk/>
          <pc:sldMk cId="927867384" sldId="269"/>
        </pc:sldMkLst>
        <pc:spChg chg="mod">
          <ac:chgData name="Yaqin Wang" userId="cb00f08e-6f4b-48a8-99a1-c706fe9b2b72" providerId="ADAL" clId="{33CCA078-9A39-EA43-91A9-EF6F9D3076F2}" dt="2021-11-08T19:01:19.796" v="272" actId="26606"/>
          <ac:spMkLst>
            <pc:docMk/>
            <pc:sldMk cId="927867384" sldId="269"/>
            <ac:spMk id="2" creationId="{A6FD0608-40CE-7044-98C2-4E0F4979BB44}"/>
          </ac:spMkLst>
        </pc:spChg>
        <pc:spChg chg="mod">
          <ac:chgData name="Yaqin Wang" userId="cb00f08e-6f4b-48a8-99a1-c706fe9b2b72" providerId="ADAL" clId="{33CCA078-9A39-EA43-91A9-EF6F9D3076F2}" dt="2021-11-08T19:01:19.796" v="272" actId="26606"/>
          <ac:spMkLst>
            <pc:docMk/>
            <pc:sldMk cId="927867384" sldId="269"/>
            <ac:spMk id="3" creationId="{3027EC91-848B-0F4C-A052-94F8E0CAAEA2}"/>
          </ac:spMkLst>
        </pc:spChg>
        <pc:spChg chg="add">
          <ac:chgData name="Yaqin Wang" userId="cb00f08e-6f4b-48a8-99a1-c706fe9b2b72" providerId="ADAL" clId="{33CCA078-9A39-EA43-91A9-EF6F9D3076F2}" dt="2021-11-08T19:01:19.796" v="272" actId="26606"/>
          <ac:spMkLst>
            <pc:docMk/>
            <pc:sldMk cId="927867384" sldId="269"/>
            <ac:spMk id="8" creationId="{FB403EBD-907E-4D59-98D4-A72CD1063C62}"/>
          </ac:spMkLst>
        </pc:spChg>
      </pc:sldChg>
      <pc:sldChg chg="addSp modSp mod setBg setClrOvrMap">
        <pc:chgData name="Yaqin Wang" userId="cb00f08e-6f4b-48a8-99a1-c706fe9b2b72" providerId="ADAL" clId="{33CCA078-9A39-EA43-91A9-EF6F9D3076F2}" dt="2021-11-08T19:01:59.614" v="273" actId="26606"/>
        <pc:sldMkLst>
          <pc:docMk/>
          <pc:sldMk cId="1910851784" sldId="270"/>
        </pc:sldMkLst>
        <pc:spChg chg="mod">
          <ac:chgData name="Yaqin Wang" userId="cb00f08e-6f4b-48a8-99a1-c706fe9b2b72" providerId="ADAL" clId="{33CCA078-9A39-EA43-91A9-EF6F9D3076F2}" dt="2021-11-08T19:01:59.614" v="273" actId="26606"/>
          <ac:spMkLst>
            <pc:docMk/>
            <pc:sldMk cId="1910851784" sldId="270"/>
            <ac:spMk id="2" creationId="{E5CAF0F5-C898-AB4D-93F7-39A2860412E4}"/>
          </ac:spMkLst>
        </pc:spChg>
        <pc:spChg chg="mod">
          <ac:chgData name="Yaqin Wang" userId="cb00f08e-6f4b-48a8-99a1-c706fe9b2b72" providerId="ADAL" clId="{33CCA078-9A39-EA43-91A9-EF6F9D3076F2}" dt="2021-11-08T19:01:59.614" v="273" actId="26606"/>
          <ac:spMkLst>
            <pc:docMk/>
            <pc:sldMk cId="1910851784" sldId="270"/>
            <ac:spMk id="3" creationId="{2D3B1057-8C65-C74C-9BE0-75B003A7C56D}"/>
          </ac:spMkLst>
        </pc:spChg>
        <pc:spChg chg="add">
          <ac:chgData name="Yaqin Wang" userId="cb00f08e-6f4b-48a8-99a1-c706fe9b2b72" providerId="ADAL" clId="{33CCA078-9A39-EA43-91A9-EF6F9D3076F2}" dt="2021-11-08T19:01:59.614" v="273" actId="26606"/>
          <ac:spMkLst>
            <pc:docMk/>
            <pc:sldMk cId="1910851784" sldId="270"/>
            <ac:spMk id="8" creationId="{FB403EBD-907E-4D59-98D4-A72CD1063C62}"/>
          </ac:spMkLst>
        </pc:spChg>
      </pc:sldChg>
      <pc:sldChg chg="addSp modSp del mod setBg">
        <pc:chgData name="Yaqin Wang" userId="cb00f08e-6f4b-48a8-99a1-c706fe9b2b72" providerId="ADAL" clId="{33CCA078-9A39-EA43-91A9-EF6F9D3076F2}" dt="2021-11-08T19:03:10.278" v="275" actId="2696"/>
        <pc:sldMkLst>
          <pc:docMk/>
          <pc:sldMk cId="3487130632" sldId="271"/>
        </pc:sldMkLst>
        <pc:spChg chg="mod">
          <ac:chgData name="Yaqin Wang" userId="cb00f08e-6f4b-48a8-99a1-c706fe9b2b72" providerId="ADAL" clId="{33CCA078-9A39-EA43-91A9-EF6F9D3076F2}" dt="2021-11-08T19:02:32.205" v="274" actId="26606"/>
          <ac:spMkLst>
            <pc:docMk/>
            <pc:sldMk cId="3487130632" sldId="271"/>
            <ac:spMk id="2" creationId="{7C705922-099B-8C4A-BBFC-D7A1F98C836B}"/>
          </ac:spMkLst>
        </pc:spChg>
        <pc:spChg chg="mod">
          <ac:chgData name="Yaqin Wang" userId="cb00f08e-6f4b-48a8-99a1-c706fe9b2b72" providerId="ADAL" clId="{33CCA078-9A39-EA43-91A9-EF6F9D3076F2}" dt="2021-11-08T19:02:32.205" v="274" actId="26606"/>
          <ac:spMkLst>
            <pc:docMk/>
            <pc:sldMk cId="3487130632" sldId="271"/>
            <ac:spMk id="3" creationId="{EB4DD5E2-3C4E-B347-A560-BF189D3E8975}"/>
          </ac:spMkLst>
        </pc:spChg>
        <pc:spChg chg="add">
          <ac:chgData name="Yaqin Wang" userId="cb00f08e-6f4b-48a8-99a1-c706fe9b2b72" providerId="ADAL" clId="{33CCA078-9A39-EA43-91A9-EF6F9D3076F2}" dt="2021-11-08T19:02:32.205" v="274" actId="26606"/>
          <ac:spMkLst>
            <pc:docMk/>
            <pc:sldMk cId="3487130632" sldId="271"/>
            <ac:spMk id="8" creationId="{C33976D1-3430-450C-A978-87A9A6E8E71F}"/>
          </ac:spMkLst>
        </pc:spChg>
        <pc:spChg chg="add">
          <ac:chgData name="Yaqin Wang" userId="cb00f08e-6f4b-48a8-99a1-c706fe9b2b72" providerId="ADAL" clId="{33CCA078-9A39-EA43-91A9-EF6F9D3076F2}" dt="2021-11-08T19:02:32.205" v="274" actId="26606"/>
          <ac:spMkLst>
            <pc:docMk/>
            <pc:sldMk cId="3487130632" sldId="271"/>
            <ac:spMk id="10" creationId="{7D6AAC78-7D86-415A-ADC1-2B474807960C}"/>
          </ac:spMkLst>
        </pc:spChg>
        <pc:spChg chg="add">
          <ac:chgData name="Yaqin Wang" userId="cb00f08e-6f4b-48a8-99a1-c706fe9b2b72" providerId="ADAL" clId="{33CCA078-9A39-EA43-91A9-EF6F9D3076F2}" dt="2021-11-08T19:02:32.205" v="274" actId="26606"/>
          <ac:spMkLst>
            <pc:docMk/>
            <pc:sldMk cId="3487130632" sldId="271"/>
            <ac:spMk id="12" creationId="{F2A658D9-F185-44F1-BA33-D50320D1D078}"/>
          </ac:spMkLst>
        </pc:spChg>
      </pc:sldChg>
      <pc:sldChg chg="mod modShow">
        <pc:chgData name="Yaqin Wang" userId="cb00f08e-6f4b-48a8-99a1-c706fe9b2b72" providerId="ADAL" clId="{33CCA078-9A39-EA43-91A9-EF6F9D3076F2}" dt="2021-11-16T19:52:28.690" v="360" actId="729"/>
        <pc:sldMkLst>
          <pc:docMk/>
          <pc:sldMk cId="3628711805" sldId="272"/>
        </pc:sldMkLst>
      </pc:sldChg>
      <pc:sldChg chg="modSp new mod setBg">
        <pc:chgData name="Yaqin Wang" userId="cb00f08e-6f4b-48a8-99a1-c706fe9b2b72" providerId="ADAL" clId="{33CCA078-9A39-EA43-91A9-EF6F9D3076F2}" dt="2021-11-29T16:04:48.055" v="404" actId="26606"/>
        <pc:sldMkLst>
          <pc:docMk/>
          <pc:sldMk cId="3771967291" sldId="273"/>
        </pc:sldMkLst>
        <pc:spChg chg="mod">
          <ac:chgData name="Yaqin Wang" userId="cb00f08e-6f4b-48a8-99a1-c706fe9b2b72" providerId="ADAL" clId="{33CCA078-9A39-EA43-91A9-EF6F9D3076F2}" dt="2021-11-29T16:04:48.055" v="404" actId="26606"/>
          <ac:spMkLst>
            <pc:docMk/>
            <pc:sldMk cId="3771967291" sldId="273"/>
            <ac:spMk id="2" creationId="{758F8612-5979-8149-8F7C-B039826C31CC}"/>
          </ac:spMkLst>
        </pc:spChg>
        <pc:spChg chg="mod">
          <ac:chgData name="Yaqin Wang" userId="cb00f08e-6f4b-48a8-99a1-c706fe9b2b72" providerId="ADAL" clId="{33CCA078-9A39-EA43-91A9-EF6F9D3076F2}" dt="2021-11-29T16:04:48.055" v="404" actId="26606"/>
          <ac:spMkLst>
            <pc:docMk/>
            <pc:sldMk cId="3771967291" sldId="273"/>
            <ac:spMk id="3" creationId="{24256A87-AF55-D845-A4E1-C94B785FCFBD}"/>
          </ac:spMkLst>
        </pc:spChg>
      </pc:sldChg>
      <pc:sldChg chg="addSp delSp modSp new add del mod setBg modNotesTx">
        <pc:chgData name="Yaqin Wang" userId="cb00f08e-6f4b-48a8-99a1-c706fe9b2b72" providerId="ADAL" clId="{33CCA078-9A39-EA43-91A9-EF6F9D3076F2}" dt="2021-11-29T16:05:07.046" v="407" actId="2696"/>
        <pc:sldMkLst>
          <pc:docMk/>
          <pc:sldMk cId="1989129090" sldId="274"/>
        </pc:sldMkLst>
        <pc:spChg chg="mod">
          <ac:chgData name="Yaqin Wang" userId="cb00f08e-6f4b-48a8-99a1-c706fe9b2b72" providerId="ADAL" clId="{33CCA078-9A39-EA43-91A9-EF6F9D3076F2}" dt="2021-11-08T16:16:47.892" v="251" actId="26606"/>
          <ac:spMkLst>
            <pc:docMk/>
            <pc:sldMk cId="1989129090" sldId="274"/>
            <ac:spMk id="2" creationId="{EDD262C0-FDAB-1F46-A77F-0D685F95E5D6}"/>
          </ac:spMkLst>
        </pc:spChg>
        <pc:spChg chg="del mod">
          <ac:chgData name="Yaqin Wang" userId="cb00f08e-6f4b-48a8-99a1-c706fe9b2b72" providerId="ADAL" clId="{33CCA078-9A39-EA43-91A9-EF6F9D3076F2}" dt="2021-11-08T16:16:43.532" v="247"/>
          <ac:spMkLst>
            <pc:docMk/>
            <pc:sldMk cId="1989129090" sldId="274"/>
            <ac:spMk id="3" creationId="{9494A933-20A6-804F-868A-B1DA74D063F0}"/>
          </ac:spMkLst>
        </pc:spChg>
        <pc:spChg chg="add">
          <ac:chgData name="Yaqin Wang" userId="cb00f08e-6f4b-48a8-99a1-c706fe9b2b72" providerId="ADAL" clId="{33CCA078-9A39-EA43-91A9-EF6F9D3076F2}" dt="2021-11-08T16:16:47.892" v="251" actId="26606"/>
          <ac:spMkLst>
            <pc:docMk/>
            <pc:sldMk cId="1989129090" sldId="274"/>
            <ac:spMk id="10" creationId="{6EDED847-34F1-4353-AA83-1525E9E40671}"/>
          </ac:spMkLst>
        </pc:spChg>
        <pc:picChg chg="add mod">
          <ac:chgData name="Yaqin Wang" userId="cb00f08e-6f4b-48a8-99a1-c706fe9b2b72" providerId="ADAL" clId="{33CCA078-9A39-EA43-91A9-EF6F9D3076F2}" dt="2021-11-08T16:17:01.280" v="253" actId="1076"/>
          <ac:picMkLst>
            <pc:docMk/>
            <pc:sldMk cId="1989129090" sldId="274"/>
            <ac:picMk id="5" creationId="{38F9E66E-A49A-8748-8F66-69ECA450D3CE}"/>
          </ac:picMkLst>
        </pc:picChg>
      </pc:sldChg>
      <pc:sldChg chg="addSp delSp modSp new mod setBg modNotesTx">
        <pc:chgData name="Yaqin Wang" userId="cb00f08e-6f4b-48a8-99a1-c706fe9b2b72" providerId="ADAL" clId="{33CCA078-9A39-EA43-91A9-EF6F9D3076F2}" dt="2021-11-08T19:05:38.559" v="328" actId="20577"/>
        <pc:sldMkLst>
          <pc:docMk/>
          <pc:sldMk cId="2205186162" sldId="275"/>
        </pc:sldMkLst>
        <pc:spChg chg="mod">
          <ac:chgData name="Yaqin Wang" userId="cb00f08e-6f4b-48a8-99a1-c706fe9b2b72" providerId="ADAL" clId="{33CCA078-9A39-EA43-91A9-EF6F9D3076F2}" dt="2021-11-08T18:31:02.419" v="255" actId="26606"/>
          <ac:spMkLst>
            <pc:docMk/>
            <pc:sldMk cId="2205186162" sldId="275"/>
            <ac:spMk id="2" creationId="{A24C2B35-5D15-4845-935C-9273B3BCA6EA}"/>
          </ac:spMkLst>
        </pc:spChg>
        <pc:spChg chg="del">
          <ac:chgData name="Yaqin Wang" userId="cb00f08e-6f4b-48a8-99a1-c706fe9b2b72" providerId="ADAL" clId="{33CCA078-9A39-EA43-91A9-EF6F9D3076F2}" dt="2021-11-07T17:38:24.765" v="115"/>
          <ac:spMkLst>
            <pc:docMk/>
            <pc:sldMk cId="2205186162" sldId="275"/>
            <ac:spMk id="3" creationId="{47D3BB6E-51E5-674F-B7DC-8921156FCB6C}"/>
          </ac:spMkLst>
        </pc:spChg>
        <pc:spChg chg="add del">
          <ac:chgData name="Yaqin Wang" userId="cb00f08e-6f4b-48a8-99a1-c706fe9b2b72" providerId="ADAL" clId="{33CCA078-9A39-EA43-91A9-EF6F9D3076F2}" dt="2021-11-08T18:31:02.419" v="255" actId="26606"/>
          <ac:spMkLst>
            <pc:docMk/>
            <pc:sldMk cId="2205186162" sldId="275"/>
            <ac:spMk id="9" creationId="{4E866FF9-A729-45F0-A163-10E89E871602}"/>
          </ac:spMkLst>
        </pc:spChg>
        <pc:spChg chg="add del">
          <ac:chgData name="Yaqin Wang" userId="cb00f08e-6f4b-48a8-99a1-c706fe9b2b72" providerId="ADAL" clId="{33CCA078-9A39-EA43-91A9-EF6F9D3076F2}" dt="2021-11-08T18:31:02.419" v="255" actId="26606"/>
          <ac:spMkLst>
            <pc:docMk/>
            <pc:sldMk cId="2205186162" sldId="275"/>
            <ac:spMk id="11" creationId="{A804366F-2366-4688-98E7-B101C7BC6146}"/>
          </ac:spMkLst>
        </pc:spChg>
        <pc:spChg chg="add">
          <ac:chgData name="Yaqin Wang" userId="cb00f08e-6f4b-48a8-99a1-c706fe9b2b72" providerId="ADAL" clId="{33CCA078-9A39-EA43-91A9-EF6F9D3076F2}" dt="2021-11-08T18:31:02.419" v="255" actId="26606"/>
          <ac:spMkLst>
            <pc:docMk/>
            <pc:sldMk cId="2205186162" sldId="275"/>
            <ac:spMk id="16" creationId="{419501C6-F015-4273-AF88-E0F6C853899F}"/>
          </ac:spMkLst>
        </pc:spChg>
        <pc:spChg chg="add">
          <ac:chgData name="Yaqin Wang" userId="cb00f08e-6f4b-48a8-99a1-c706fe9b2b72" providerId="ADAL" clId="{33CCA078-9A39-EA43-91A9-EF6F9D3076F2}" dt="2021-11-08T18:31:02.419" v="255" actId="26606"/>
          <ac:spMkLst>
            <pc:docMk/>
            <pc:sldMk cId="2205186162" sldId="275"/>
            <ac:spMk id="18" creationId="{CA677DB7-5829-45BD-9754-5EC484CC4253}"/>
          </ac:spMkLst>
        </pc:spChg>
        <pc:graphicFrameChg chg="add mod modGraphic">
          <ac:chgData name="Yaqin Wang" userId="cb00f08e-6f4b-48a8-99a1-c706fe9b2b72" providerId="ADAL" clId="{33CCA078-9A39-EA43-91A9-EF6F9D3076F2}" dt="2021-11-08T18:31:02.419" v="255" actId="26606"/>
          <ac:graphicFrameMkLst>
            <pc:docMk/>
            <pc:sldMk cId="2205186162" sldId="275"/>
            <ac:graphicFrameMk id="4" creationId="{D6E937A2-FF18-9D4A-AC40-83640EB5D0F9}"/>
          </ac:graphicFrameMkLst>
        </pc:graphicFrameChg>
      </pc:sldChg>
      <pc:sldChg chg="addSp delSp modSp new mod setBg">
        <pc:chgData name="Yaqin Wang" userId="cb00f08e-6f4b-48a8-99a1-c706fe9b2b72" providerId="ADAL" clId="{33CCA078-9A39-EA43-91A9-EF6F9D3076F2}" dt="2021-11-07T17:40:00.965" v="131" actId="1076"/>
        <pc:sldMkLst>
          <pc:docMk/>
          <pc:sldMk cId="1959114678" sldId="276"/>
        </pc:sldMkLst>
        <pc:spChg chg="mod">
          <ac:chgData name="Yaqin Wang" userId="cb00f08e-6f4b-48a8-99a1-c706fe9b2b72" providerId="ADAL" clId="{33CCA078-9A39-EA43-91A9-EF6F9D3076F2}" dt="2021-11-07T17:39:33.677" v="126" actId="26606"/>
          <ac:spMkLst>
            <pc:docMk/>
            <pc:sldMk cId="1959114678" sldId="276"/>
            <ac:spMk id="2" creationId="{7250F935-9CC8-7246-8080-55CD6426D65F}"/>
          </ac:spMkLst>
        </pc:spChg>
        <pc:spChg chg="del">
          <ac:chgData name="Yaqin Wang" userId="cb00f08e-6f4b-48a8-99a1-c706fe9b2b72" providerId="ADAL" clId="{33CCA078-9A39-EA43-91A9-EF6F9D3076F2}" dt="2021-11-07T17:38:49.568" v="117"/>
          <ac:spMkLst>
            <pc:docMk/>
            <pc:sldMk cId="1959114678" sldId="276"/>
            <ac:spMk id="3" creationId="{FB657B63-563C-3548-AE80-4A68F678D480}"/>
          </ac:spMkLst>
        </pc:spChg>
        <pc:graphicFrameChg chg="add mod modGraphic">
          <ac:chgData name="Yaqin Wang" userId="cb00f08e-6f4b-48a8-99a1-c706fe9b2b72" providerId="ADAL" clId="{33CCA078-9A39-EA43-91A9-EF6F9D3076F2}" dt="2021-11-07T17:40:00.965" v="131" actId="1076"/>
          <ac:graphicFrameMkLst>
            <pc:docMk/>
            <pc:sldMk cId="1959114678" sldId="276"/>
            <ac:graphicFrameMk id="4" creationId="{2EFAB346-7573-6F44-B491-921831B644A1}"/>
          </ac:graphicFrameMkLst>
        </pc:graphicFrameChg>
      </pc:sldChg>
      <pc:sldChg chg="addSp delSp modSp new mod setBg">
        <pc:chgData name="Yaqin Wang" userId="cb00f08e-6f4b-48a8-99a1-c706fe9b2b72" providerId="ADAL" clId="{33CCA078-9A39-EA43-91A9-EF6F9D3076F2}" dt="2021-11-08T19:07:11.992" v="329" actId="26606"/>
        <pc:sldMkLst>
          <pc:docMk/>
          <pc:sldMk cId="1164567295" sldId="277"/>
        </pc:sldMkLst>
        <pc:spChg chg="mod">
          <ac:chgData name="Yaqin Wang" userId="cb00f08e-6f4b-48a8-99a1-c706fe9b2b72" providerId="ADAL" clId="{33CCA078-9A39-EA43-91A9-EF6F9D3076F2}" dt="2021-11-08T19:07:11.992" v="329" actId="26606"/>
          <ac:spMkLst>
            <pc:docMk/>
            <pc:sldMk cId="1164567295" sldId="277"/>
            <ac:spMk id="2" creationId="{D26A32E7-F6AB-7D4E-AD6D-8C2EFB8FB30F}"/>
          </ac:spMkLst>
        </pc:spChg>
        <pc:spChg chg="del mod">
          <ac:chgData name="Yaqin Wang" userId="cb00f08e-6f4b-48a8-99a1-c706fe9b2b72" providerId="ADAL" clId="{33CCA078-9A39-EA43-91A9-EF6F9D3076F2}" dt="2021-11-07T17:42:10.331" v="184"/>
          <ac:spMkLst>
            <pc:docMk/>
            <pc:sldMk cId="1164567295" sldId="277"/>
            <ac:spMk id="3" creationId="{BF85A0C5-E9DD-D845-BD0B-A7E7CF1EA4DA}"/>
          </ac:spMkLst>
        </pc:spChg>
        <pc:spChg chg="add del">
          <ac:chgData name="Yaqin Wang" userId="cb00f08e-6f4b-48a8-99a1-c706fe9b2b72" providerId="ADAL" clId="{33CCA078-9A39-EA43-91A9-EF6F9D3076F2}" dt="2021-11-07T17:43:30.375" v="202" actId="26606"/>
          <ac:spMkLst>
            <pc:docMk/>
            <pc:sldMk cId="1164567295" sldId="277"/>
            <ac:spMk id="11" creationId="{A17956F9-E51F-4B54-B05A-34579F0B8A0D}"/>
          </ac:spMkLst>
        </pc:spChg>
        <pc:spChg chg="add">
          <ac:chgData name="Yaqin Wang" userId="cb00f08e-6f4b-48a8-99a1-c706fe9b2b72" providerId="ADAL" clId="{33CCA078-9A39-EA43-91A9-EF6F9D3076F2}" dt="2021-11-08T19:07:11.992" v="329" actId="26606"/>
          <ac:spMkLst>
            <pc:docMk/>
            <pc:sldMk cId="1164567295" sldId="277"/>
            <ac:spMk id="12" creationId="{E9F26AF7-9AC1-49A4-8F89-2C63E1C0A0BB}"/>
          </ac:spMkLst>
        </pc:spChg>
        <pc:picChg chg="add mod modCrop">
          <ac:chgData name="Yaqin Wang" userId="cb00f08e-6f4b-48a8-99a1-c706fe9b2b72" providerId="ADAL" clId="{33CCA078-9A39-EA43-91A9-EF6F9D3076F2}" dt="2021-11-08T19:07:11.992" v="329" actId="26606"/>
          <ac:picMkLst>
            <pc:docMk/>
            <pc:sldMk cId="1164567295" sldId="277"/>
            <ac:picMk id="5" creationId="{FE3AF843-A36A-6646-882C-8122481815E0}"/>
          </ac:picMkLst>
        </pc:picChg>
        <pc:picChg chg="add mod modCrop">
          <ac:chgData name="Yaqin Wang" userId="cb00f08e-6f4b-48a8-99a1-c706fe9b2b72" providerId="ADAL" clId="{33CCA078-9A39-EA43-91A9-EF6F9D3076F2}" dt="2021-11-08T19:07:11.992" v="329" actId="26606"/>
          <ac:picMkLst>
            <pc:docMk/>
            <pc:sldMk cId="1164567295" sldId="277"/>
            <ac:picMk id="7" creationId="{2691162B-F343-AB42-9409-5B38926F8103}"/>
          </ac:picMkLst>
        </pc:picChg>
      </pc:sldChg>
      <pc:sldChg chg="modSp new mod">
        <pc:chgData name="Yaqin Wang" userId="cb00f08e-6f4b-48a8-99a1-c706fe9b2b72" providerId="ADAL" clId="{33CCA078-9A39-EA43-91A9-EF6F9D3076F2}" dt="2021-11-08T16:08:23.661" v="245" actId="20577"/>
        <pc:sldMkLst>
          <pc:docMk/>
          <pc:sldMk cId="1649355030" sldId="278"/>
        </pc:sldMkLst>
        <pc:spChg chg="mod">
          <ac:chgData name="Yaqin Wang" userId="cb00f08e-6f4b-48a8-99a1-c706fe9b2b72" providerId="ADAL" clId="{33CCA078-9A39-EA43-91A9-EF6F9D3076F2}" dt="2021-11-07T17:44:11.347" v="216" actId="20577"/>
          <ac:spMkLst>
            <pc:docMk/>
            <pc:sldMk cId="1649355030" sldId="278"/>
            <ac:spMk id="2" creationId="{43A70A14-9F20-3A47-BEED-76CD98C0F36E}"/>
          </ac:spMkLst>
        </pc:spChg>
        <pc:spChg chg="mod">
          <ac:chgData name="Yaqin Wang" userId="cb00f08e-6f4b-48a8-99a1-c706fe9b2b72" providerId="ADAL" clId="{33CCA078-9A39-EA43-91A9-EF6F9D3076F2}" dt="2021-11-08T16:08:23.661" v="245" actId="20577"/>
          <ac:spMkLst>
            <pc:docMk/>
            <pc:sldMk cId="1649355030" sldId="278"/>
            <ac:spMk id="3" creationId="{4CDB9BA9-84C3-DF42-902F-9A1FA76F2757}"/>
          </ac:spMkLst>
        </pc:spChg>
      </pc:sldChg>
      <pc:sldChg chg="delSp modSp add mod setBg delDesignElem">
        <pc:chgData name="Yaqin Wang" userId="cb00f08e-6f4b-48a8-99a1-c706fe9b2b72" providerId="ADAL" clId="{33CCA078-9A39-EA43-91A9-EF6F9D3076F2}" dt="2021-11-29T16:04:41.509" v="403" actId="26606"/>
        <pc:sldMkLst>
          <pc:docMk/>
          <pc:sldMk cId="3472367729" sldId="280"/>
        </pc:sldMkLst>
        <pc:spChg chg="mod">
          <ac:chgData name="Yaqin Wang" userId="cb00f08e-6f4b-48a8-99a1-c706fe9b2b72" providerId="ADAL" clId="{33CCA078-9A39-EA43-91A9-EF6F9D3076F2}" dt="2021-11-29T16:04:41.509" v="403" actId="26606"/>
          <ac:spMkLst>
            <pc:docMk/>
            <pc:sldMk cId="3472367729" sldId="280"/>
            <ac:spMk id="2" creationId="{2A3A6E91-2D52-C64A-B2B2-5FBD4EB74A97}"/>
          </ac:spMkLst>
        </pc:spChg>
        <pc:spChg chg="mod">
          <ac:chgData name="Yaqin Wang" userId="cb00f08e-6f4b-48a8-99a1-c706fe9b2b72" providerId="ADAL" clId="{33CCA078-9A39-EA43-91A9-EF6F9D3076F2}" dt="2021-11-29T16:04:41.509" v="403" actId="26606"/>
          <ac:spMkLst>
            <pc:docMk/>
            <pc:sldMk cId="3472367729" sldId="280"/>
            <ac:spMk id="3" creationId="{3153EC66-382F-D94A-826C-205CEE8B711F}"/>
          </ac:spMkLst>
        </pc:spChg>
        <pc:spChg chg="del">
          <ac:chgData name="Yaqin Wang" userId="cb00f08e-6f4b-48a8-99a1-c706fe9b2b72" providerId="ADAL" clId="{33CCA078-9A39-EA43-91A9-EF6F9D3076F2}" dt="2021-11-29T16:02:56.904" v="367"/>
          <ac:spMkLst>
            <pc:docMk/>
            <pc:sldMk cId="3472367729" sldId="280"/>
            <ac:spMk id="8" creationId="{61C9F4F8-1CA1-4169-A513-5E15F4D91F05}"/>
          </ac:spMkLst>
        </pc:spChg>
      </pc:sldChg>
      <pc:sldChg chg="delSp modSp add mod setBg delDesignElem">
        <pc:chgData name="Yaqin Wang" userId="cb00f08e-6f4b-48a8-99a1-c706fe9b2b72" providerId="ADAL" clId="{33CCA078-9A39-EA43-91A9-EF6F9D3076F2}" dt="2021-11-29T16:06:12.618" v="430" actId="20577"/>
        <pc:sldMkLst>
          <pc:docMk/>
          <pc:sldMk cId="4223435100" sldId="281"/>
        </pc:sldMkLst>
        <pc:spChg chg="mod">
          <ac:chgData name="Yaqin Wang" userId="cb00f08e-6f4b-48a8-99a1-c706fe9b2b72" providerId="ADAL" clId="{33CCA078-9A39-EA43-91A9-EF6F9D3076F2}" dt="2021-11-29T16:04:35.785" v="402" actId="26606"/>
          <ac:spMkLst>
            <pc:docMk/>
            <pc:sldMk cId="4223435100" sldId="281"/>
            <ac:spMk id="2" creationId="{162653DA-AF1B-5B47-A732-6038CF2BE3F1}"/>
          </ac:spMkLst>
        </pc:spChg>
        <pc:spChg chg="del">
          <ac:chgData name="Yaqin Wang" userId="cb00f08e-6f4b-48a8-99a1-c706fe9b2b72" providerId="ADAL" clId="{33CCA078-9A39-EA43-91A9-EF6F9D3076F2}" dt="2021-11-29T16:02:56.904" v="367"/>
          <ac:spMkLst>
            <pc:docMk/>
            <pc:sldMk cId="4223435100" sldId="281"/>
            <ac:spMk id="9" creationId="{0AF33C27-9C85-4B30-9AD7-879D48AFE4FF}"/>
          </ac:spMkLst>
        </pc:spChg>
        <pc:spChg chg="del">
          <ac:chgData name="Yaqin Wang" userId="cb00f08e-6f4b-48a8-99a1-c706fe9b2b72" providerId="ADAL" clId="{33CCA078-9A39-EA43-91A9-EF6F9D3076F2}" dt="2021-11-29T16:02:56.904" v="367"/>
          <ac:spMkLst>
            <pc:docMk/>
            <pc:sldMk cId="4223435100" sldId="281"/>
            <ac:spMk id="11" creationId="{6D5089DD-882D-4413-B8BF-4798BFD84A98}"/>
          </ac:spMkLst>
        </pc:spChg>
        <pc:graphicFrameChg chg="mod modGraphic">
          <ac:chgData name="Yaqin Wang" userId="cb00f08e-6f4b-48a8-99a1-c706fe9b2b72" providerId="ADAL" clId="{33CCA078-9A39-EA43-91A9-EF6F9D3076F2}" dt="2021-11-29T16:06:12.618" v="430" actId="20577"/>
          <ac:graphicFrameMkLst>
            <pc:docMk/>
            <pc:sldMk cId="4223435100" sldId="281"/>
            <ac:graphicFrameMk id="5" creationId="{C44302AC-8957-4276-BB2E-E5CEFAEE6066}"/>
          </ac:graphicFrameMkLst>
        </pc:graphicFrameChg>
      </pc:sldChg>
      <pc:sldChg chg="addSp delSp modSp add mod setBg delDesignElem modNotesTx">
        <pc:chgData name="Yaqin Wang" userId="cb00f08e-6f4b-48a8-99a1-c706fe9b2b72" providerId="ADAL" clId="{33CCA078-9A39-EA43-91A9-EF6F9D3076F2}" dt="2021-12-01T20:32:56.332" v="492" actId="20577"/>
        <pc:sldMkLst>
          <pc:docMk/>
          <pc:sldMk cId="3026980879" sldId="282"/>
        </pc:sldMkLst>
        <pc:spChg chg="add">
          <ac:chgData name="Yaqin Wang" userId="cb00f08e-6f4b-48a8-99a1-c706fe9b2b72" providerId="ADAL" clId="{33CCA078-9A39-EA43-91A9-EF6F9D3076F2}" dt="2021-11-29T16:17:22.527" v="440" actId="26606"/>
          <ac:spMkLst>
            <pc:docMk/>
            <pc:sldMk cId="3026980879" sldId="282"/>
            <ac:spMk id="9" creationId="{EC7FF834-B204-4967-8D47-8BB36EAF0EF5}"/>
          </ac:spMkLst>
        </pc:spChg>
        <pc:spChg chg="del">
          <ac:chgData name="Yaqin Wang" userId="cb00f08e-6f4b-48a8-99a1-c706fe9b2b72" providerId="ADAL" clId="{33CCA078-9A39-EA43-91A9-EF6F9D3076F2}" dt="2021-11-29T16:06:21.798" v="434"/>
          <ac:spMkLst>
            <pc:docMk/>
            <pc:sldMk cId="3026980879" sldId="282"/>
            <ac:spMk id="10" creationId="{3ED03601-4724-4293-A32A-3A0879C5D491}"/>
          </ac:spMkLst>
        </pc:spChg>
        <pc:spChg chg="add">
          <ac:chgData name="Yaqin Wang" userId="cb00f08e-6f4b-48a8-99a1-c706fe9b2b72" providerId="ADAL" clId="{33CCA078-9A39-EA43-91A9-EF6F9D3076F2}" dt="2021-11-29T16:17:22.527" v="440" actId="26606"/>
          <ac:spMkLst>
            <pc:docMk/>
            <pc:sldMk cId="3026980879" sldId="282"/>
            <ac:spMk id="11" creationId="{F780A22D-61EA-43E3-BD94-3E39CF902160}"/>
          </ac:spMkLst>
        </pc:spChg>
        <pc:spChg chg="del">
          <ac:chgData name="Yaqin Wang" userId="cb00f08e-6f4b-48a8-99a1-c706fe9b2b72" providerId="ADAL" clId="{33CCA078-9A39-EA43-91A9-EF6F9D3076F2}" dt="2021-11-29T16:06:21.798" v="434"/>
          <ac:spMkLst>
            <pc:docMk/>
            <pc:sldMk cId="3026980879" sldId="282"/>
            <ac:spMk id="12" creationId="{5E433AC3-E189-483B-9E8C-DFD5D2A18641}"/>
          </ac:spMkLst>
        </pc:spChg>
        <pc:picChg chg="add mod">
          <ac:chgData name="Yaqin Wang" userId="cb00f08e-6f4b-48a8-99a1-c706fe9b2b72" providerId="ADAL" clId="{33CCA078-9A39-EA43-91A9-EF6F9D3076F2}" dt="2021-11-29T16:17:22.527" v="440" actId="26606"/>
          <ac:picMkLst>
            <pc:docMk/>
            <pc:sldMk cId="3026980879" sldId="282"/>
            <ac:picMk id="4" creationId="{0B6F6D9B-0B51-A04F-B7D2-ABD07F34DADC}"/>
          </ac:picMkLst>
        </pc:picChg>
        <pc:picChg chg="del">
          <ac:chgData name="Yaqin Wang" userId="cb00f08e-6f4b-48a8-99a1-c706fe9b2b72" providerId="ADAL" clId="{33CCA078-9A39-EA43-91A9-EF6F9D3076F2}" dt="2021-11-29T16:17:09.677" v="435" actId="478"/>
          <ac:picMkLst>
            <pc:docMk/>
            <pc:sldMk cId="3026980879" sldId="282"/>
            <ac:picMk id="5" creationId="{3333F3E0-48EB-FC4F-9314-C9B1961A3009}"/>
          </ac:picMkLst>
        </pc:picChg>
      </pc:sldChg>
      <pc:sldChg chg="addSp delSp modSp add mod setBg delDesignElem modNotesTx">
        <pc:chgData name="Yaqin Wang" userId="cb00f08e-6f4b-48a8-99a1-c706fe9b2b72" providerId="ADAL" clId="{33CCA078-9A39-EA43-91A9-EF6F9D3076F2}" dt="2021-12-01T20:33:14.917" v="497" actId="20577"/>
        <pc:sldMkLst>
          <pc:docMk/>
          <pc:sldMk cId="2019172187" sldId="283"/>
        </pc:sldMkLst>
        <pc:spChg chg="del">
          <ac:chgData name="Yaqin Wang" userId="cb00f08e-6f4b-48a8-99a1-c706fe9b2b72" providerId="ADAL" clId="{33CCA078-9A39-EA43-91A9-EF6F9D3076F2}" dt="2021-11-29T16:06:21.798" v="434"/>
          <ac:spMkLst>
            <pc:docMk/>
            <pc:sldMk cId="2019172187" sldId="283"/>
            <ac:spMk id="9" creationId="{3ED03601-4724-4293-A32A-3A0879C5D491}"/>
          </ac:spMkLst>
        </pc:spChg>
        <pc:spChg chg="add">
          <ac:chgData name="Yaqin Wang" userId="cb00f08e-6f4b-48a8-99a1-c706fe9b2b72" providerId="ADAL" clId="{33CCA078-9A39-EA43-91A9-EF6F9D3076F2}" dt="2021-11-29T16:18:43.767" v="462" actId="26606"/>
          <ac:spMkLst>
            <pc:docMk/>
            <pc:sldMk cId="2019172187" sldId="283"/>
            <ac:spMk id="10" creationId="{EC7FF834-B204-4967-8D47-8BB36EAF0EF5}"/>
          </ac:spMkLst>
        </pc:spChg>
        <pc:spChg chg="del">
          <ac:chgData name="Yaqin Wang" userId="cb00f08e-6f4b-48a8-99a1-c706fe9b2b72" providerId="ADAL" clId="{33CCA078-9A39-EA43-91A9-EF6F9D3076F2}" dt="2021-11-29T16:06:21.798" v="434"/>
          <ac:spMkLst>
            <pc:docMk/>
            <pc:sldMk cId="2019172187" sldId="283"/>
            <ac:spMk id="11" creationId="{5E433AC3-E189-483B-9E8C-DFD5D2A18641}"/>
          </ac:spMkLst>
        </pc:spChg>
        <pc:spChg chg="add">
          <ac:chgData name="Yaqin Wang" userId="cb00f08e-6f4b-48a8-99a1-c706fe9b2b72" providerId="ADAL" clId="{33CCA078-9A39-EA43-91A9-EF6F9D3076F2}" dt="2021-11-29T16:18:43.767" v="462" actId="26606"/>
          <ac:spMkLst>
            <pc:docMk/>
            <pc:sldMk cId="2019172187" sldId="283"/>
            <ac:spMk id="12" creationId="{F780A22D-61EA-43E3-BD94-3E39CF902160}"/>
          </ac:spMkLst>
        </pc:spChg>
        <pc:picChg chg="del mod">
          <ac:chgData name="Yaqin Wang" userId="cb00f08e-6f4b-48a8-99a1-c706fe9b2b72" providerId="ADAL" clId="{33CCA078-9A39-EA43-91A9-EF6F9D3076F2}" dt="2021-11-29T16:17:25.472" v="442" actId="478"/>
          <ac:picMkLst>
            <pc:docMk/>
            <pc:sldMk cId="2019172187" sldId="283"/>
            <ac:picMk id="4" creationId="{D3527635-0B93-3844-A818-151ECB02061E}"/>
          </ac:picMkLst>
        </pc:picChg>
        <pc:picChg chg="add mod modCrop">
          <ac:chgData name="Yaqin Wang" userId="cb00f08e-6f4b-48a8-99a1-c706fe9b2b72" providerId="ADAL" clId="{33CCA078-9A39-EA43-91A9-EF6F9D3076F2}" dt="2021-11-29T16:18:43.767" v="462" actId="26606"/>
          <ac:picMkLst>
            <pc:docMk/>
            <pc:sldMk cId="2019172187" sldId="283"/>
            <ac:picMk id="5" creationId="{7CF827A0-639D-E241-BA66-9E73224DA4D1}"/>
          </ac:picMkLst>
        </pc:picChg>
      </pc:sldChg>
      <pc:sldChg chg="addSp delSp modSp add mod setBg modNotesTx">
        <pc:chgData name="Yaqin Wang" userId="cb00f08e-6f4b-48a8-99a1-c706fe9b2b72" providerId="ADAL" clId="{33CCA078-9A39-EA43-91A9-EF6F9D3076F2}" dt="2021-12-01T20:33:33.375" v="500" actId="20577"/>
        <pc:sldMkLst>
          <pc:docMk/>
          <pc:sldMk cId="4257267340" sldId="284"/>
        </pc:sldMkLst>
        <pc:spChg chg="add">
          <ac:chgData name="Yaqin Wang" userId="cb00f08e-6f4b-48a8-99a1-c706fe9b2b72" providerId="ADAL" clId="{33CCA078-9A39-EA43-91A9-EF6F9D3076F2}" dt="2021-11-29T16:18:46.337" v="463" actId="26606"/>
          <ac:spMkLst>
            <pc:docMk/>
            <pc:sldMk cId="4257267340" sldId="284"/>
            <ac:spMk id="10" creationId="{EC7FF834-B204-4967-8D47-8BB36EAF0EF5}"/>
          </ac:spMkLst>
        </pc:spChg>
        <pc:spChg chg="add">
          <ac:chgData name="Yaqin Wang" userId="cb00f08e-6f4b-48a8-99a1-c706fe9b2b72" providerId="ADAL" clId="{33CCA078-9A39-EA43-91A9-EF6F9D3076F2}" dt="2021-11-29T16:18:46.337" v="463" actId="26606"/>
          <ac:spMkLst>
            <pc:docMk/>
            <pc:sldMk cId="4257267340" sldId="284"/>
            <ac:spMk id="12" creationId="{F780A22D-61EA-43E3-BD94-3E39CF902160}"/>
          </ac:spMkLst>
        </pc:spChg>
        <pc:picChg chg="del">
          <ac:chgData name="Yaqin Wang" userId="cb00f08e-6f4b-48a8-99a1-c706fe9b2b72" providerId="ADAL" clId="{33CCA078-9A39-EA43-91A9-EF6F9D3076F2}" dt="2021-11-29T16:17:52.857" v="448" actId="478"/>
          <ac:picMkLst>
            <pc:docMk/>
            <pc:sldMk cId="4257267340" sldId="284"/>
            <ac:picMk id="4" creationId="{D3527635-0B93-3844-A818-151ECB02061E}"/>
          </ac:picMkLst>
        </pc:picChg>
        <pc:picChg chg="add mod modCrop">
          <ac:chgData name="Yaqin Wang" userId="cb00f08e-6f4b-48a8-99a1-c706fe9b2b72" providerId="ADAL" clId="{33CCA078-9A39-EA43-91A9-EF6F9D3076F2}" dt="2021-11-29T16:18:46.337" v="463" actId="26606"/>
          <ac:picMkLst>
            <pc:docMk/>
            <pc:sldMk cId="4257267340" sldId="284"/>
            <ac:picMk id="5" creationId="{B46957C5-9ADD-9346-BD88-12B3FC126933}"/>
          </ac:picMkLst>
        </pc:picChg>
      </pc:sldChg>
      <pc:sldChg chg="addSp delSp modSp add mod setBg delDesignElem modNotesTx">
        <pc:chgData name="Yaqin Wang" userId="cb00f08e-6f4b-48a8-99a1-c706fe9b2b72" providerId="ADAL" clId="{33CCA078-9A39-EA43-91A9-EF6F9D3076F2}" dt="2021-12-01T20:33:47.611" v="504" actId="20577"/>
        <pc:sldMkLst>
          <pc:docMk/>
          <pc:sldMk cId="1356981407" sldId="285"/>
        </pc:sldMkLst>
        <pc:spChg chg="add">
          <ac:chgData name="Yaqin Wang" userId="cb00f08e-6f4b-48a8-99a1-c706fe9b2b72" providerId="ADAL" clId="{33CCA078-9A39-EA43-91A9-EF6F9D3076F2}" dt="2021-11-29T16:18:49.326" v="464" actId="26606"/>
          <ac:spMkLst>
            <pc:docMk/>
            <pc:sldMk cId="1356981407" sldId="285"/>
            <ac:spMk id="9" creationId="{EC7FF834-B204-4967-8D47-8BB36EAF0EF5}"/>
          </ac:spMkLst>
        </pc:spChg>
        <pc:spChg chg="del">
          <ac:chgData name="Yaqin Wang" userId="cb00f08e-6f4b-48a8-99a1-c706fe9b2b72" providerId="ADAL" clId="{33CCA078-9A39-EA43-91A9-EF6F9D3076F2}" dt="2021-11-29T16:06:21.798" v="434"/>
          <ac:spMkLst>
            <pc:docMk/>
            <pc:sldMk cId="1356981407" sldId="285"/>
            <ac:spMk id="10" creationId="{3ED03601-4724-4293-A32A-3A0879C5D491}"/>
          </ac:spMkLst>
        </pc:spChg>
        <pc:spChg chg="add">
          <ac:chgData name="Yaqin Wang" userId="cb00f08e-6f4b-48a8-99a1-c706fe9b2b72" providerId="ADAL" clId="{33CCA078-9A39-EA43-91A9-EF6F9D3076F2}" dt="2021-11-29T16:18:49.326" v="464" actId="26606"/>
          <ac:spMkLst>
            <pc:docMk/>
            <pc:sldMk cId="1356981407" sldId="285"/>
            <ac:spMk id="11" creationId="{F780A22D-61EA-43E3-BD94-3E39CF902160}"/>
          </ac:spMkLst>
        </pc:spChg>
        <pc:spChg chg="del">
          <ac:chgData name="Yaqin Wang" userId="cb00f08e-6f4b-48a8-99a1-c706fe9b2b72" providerId="ADAL" clId="{33CCA078-9A39-EA43-91A9-EF6F9D3076F2}" dt="2021-11-29T16:06:21.798" v="434"/>
          <ac:spMkLst>
            <pc:docMk/>
            <pc:sldMk cId="1356981407" sldId="285"/>
            <ac:spMk id="12" creationId="{5E433AC3-E189-483B-9E8C-DFD5D2A18641}"/>
          </ac:spMkLst>
        </pc:spChg>
        <pc:picChg chg="add mod modCrop">
          <ac:chgData name="Yaqin Wang" userId="cb00f08e-6f4b-48a8-99a1-c706fe9b2b72" providerId="ADAL" clId="{33CCA078-9A39-EA43-91A9-EF6F9D3076F2}" dt="2021-11-29T16:18:49.326" v="464" actId="26606"/>
          <ac:picMkLst>
            <pc:docMk/>
            <pc:sldMk cId="1356981407" sldId="285"/>
            <ac:picMk id="4" creationId="{23DDDC5E-282F-8B45-90BB-8C43B1E622BB}"/>
          </ac:picMkLst>
        </pc:picChg>
        <pc:picChg chg="del">
          <ac:chgData name="Yaqin Wang" userId="cb00f08e-6f4b-48a8-99a1-c706fe9b2b72" providerId="ADAL" clId="{33CCA078-9A39-EA43-91A9-EF6F9D3076F2}" dt="2021-11-29T16:18:20.208" v="456" actId="478"/>
          <ac:picMkLst>
            <pc:docMk/>
            <pc:sldMk cId="1356981407" sldId="285"/>
            <ac:picMk id="5" creationId="{B07712BF-000E-1040-B04B-8FBCF8E2D691}"/>
          </ac:picMkLst>
        </pc:picChg>
      </pc:sldChg>
      <pc:sldChg chg="delSp modSp add mod setBg delDesignElem">
        <pc:chgData name="Yaqin Wang" userId="cb00f08e-6f4b-48a8-99a1-c706fe9b2b72" providerId="ADAL" clId="{33CCA078-9A39-EA43-91A9-EF6F9D3076F2}" dt="2021-12-01T20:04:29.196" v="484" actId="26606"/>
        <pc:sldMkLst>
          <pc:docMk/>
          <pc:sldMk cId="878690122" sldId="287"/>
        </pc:sldMkLst>
        <pc:spChg chg="mod">
          <ac:chgData name="Yaqin Wang" userId="cb00f08e-6f4b-48a8-99a1-c706fe9b2b72" providerId="ADAL" clId="{33CCA078-9A39-EA43-91A9-EF6F9D3076F2}" dt="2021-12-01T20:04:29.196" v="484" actId="26606"/>
          <ac:spMkLst>
            <pc:docMk/>
            <pc:sldMk cId="878690122" sldId="287"/>
            <ac:spMk id="2" creationId="{325D064A-E516-4F4E-9F5F-93DBC5DF9530}"/>
          </ac:spMkLst>
        </pc:spChg>
        <pc:spChg chg="mod">
          <ac:chgData name="Yaqin Wang" userId="cb00f08e-6f4b-48a8-99a1-c706fe9b2b72" providerId="ADAL" clId="{33CCA078-9A39-EA43-91A9-EF6F9D3076F2}" dt="2021-12-01T20:04:29.196" v="484" actId="26606"/>
          <ac:spMkLst>
            <pc:docMk/>
            <pc:sldMk cId="878690122" sldId="287"/>
            <ac:spMk id="3" creationId="{AAC657BA-1FB2-BD42-B387-60DADB23EFC9}"/>
          </ac:spMkLst>
        </pc:spChg>
        <pc:spChg chg="del">
          <ac:chgData name="Yaqin Wang" userId="cb00f08e-6f4b-48a8-99a1-c706fe9b2b72" providerId="ADAL" clId="{33CCA078-9A39-EA43-91A9-EF6F9D3076F2}" dt="2021-12-01T20:04:19.675" v="483"/>
          <ac:spMkLst>
            <pc:docMk/>
            <pc:sldMk cId="878690122" sldId="287"/>
            <ac:spMk id="8" creationId="{61C9F4F8-1CA1-4169-A513-5E15F4D91F05}"/>
          </ac:spMkLst>
        </pc:spChg>
      </pc:sldChg>
      <pc:sldChg chg="addSp delSp modSp add mod setBg delDesignElem">
        <pc:chgData name="Yaqin Wang" userId="cb00f08e-6f4b-48a8-99a1-c706fe9b2b72" providerId="ADAL" clId="{33CCA078-9A39-EA43-91A9-EF6F9D3076F2}" dt="2021-12-02T04:15:11.937" v="651" actId="20577"/>
        <pc:sldMkLst>
          <pc:docMk/>
          <pc:sldMk cId="1106704655" sldId="288"/>
        </pc:sldMkLst>
        <pc:spChg chg="mod">
          <ac:chgData name="Yaqin Wang" userId="cb00f08e-6f4b-48a8-99a1-c706fe9b2b72" providerId="ADAL" clId="{33CCA078-9A39-EA43-91A9-EF6F9D3076F2}" dt="2021-12-01T20:37:19.947" v="538" actId="26606"/>
          <ac:spMkLst>
            <pc:docMk/>
            <pc:sldMk cId="1106704655" sldId="288"/>
            <ac:spMk id="2" creationId="{C86A6230-3E3B-4A41-9043-A3E92C541DA2}"/>
          </ac:spMkLst>
        </pc:spChg>
        <pc:spChg chg="del mod ord">
          <ac:chgData name="Yaqin Wang" userId="cb00f08e-6f4b-48a8-99a1-c706fe9b2b72" providerId="ADAL" clId="{33CCA078-9A39-EA43-91A9-EF6F9D3076F2}" dt="2021-12-01T20:37:19.947" v="538" actId="26606"/>
          <ac:spMkLst>
            <pc:docMk/>
            <pc:sldMk cId="1106704655" sldId="288"/>
            <ac:spMk id="3" creationId="{270AF5CB-01F8-9E41-AC8A-B433D94EFFFE}"/>
          </ac:spMkLst>
        </pc:spChg>
        <pc:spChg chg="add del mod">
          <ac:chgData name="Yaqin Wang" userId="cb00f08e-6f4b-48a8-99a1-c706fe9b2b72" providerId="ADAL" clId="{33CCA078-9A39-EA43-91A9-EF6F9D3076F2}" dt="2021-12-01T20:36:56.615" v="535" actId="21"/>
          <ac:spMkLst>
            <pc:docMk/>
            <pc:sldMk cId="1106704655" sldId="288"/>
            <ac:spMk id="4" creationId="{F5E79D6E-06B3-EC45-8BD6-2247A3A9BAF7}"/>
          </ac:spMkLst>
        </pc:spChg>
        <pc:spChg chg="add del">
          <ac:chgData name="Yaqin Wang" userId="cb00f08e-6f4b-48a8-99a1-c706fe9b2b72" providerId="ADAL" clId="{33CCA078-9A39-EA43-91A9-EF6F9D3076F2}" dt="2021-12-01T20:37:19.923" v="537" actId="26606"/>
          <ac:spMkLst>
            <pc:docMk/>
            <pc:sldMk cId="1106704655" sldId="288"/>
            <ac:spMk id="8" creationId="{2AEFFFF2-9EB4-4B6C-B9F8-2BA3EF89A21C}"/>
          </ac:spMkLst>
        </pc:spChg>
        <pc:spChg chg="add del">
          <ac:chgData name="Yaqin Wang" userId="cb00f08e-6f4b-48a8-99a1-c706fe9b2b72" providerId="ADAL" clId="{33CCA078-9A39-EA43-91A9-EF6F9D3076F2}" dt="2021-12-01T20:37:19.923" v="537" actId="26606"/>
          <ac:spMkLst>
            <pc:docMk/>
            <pc:sldMk cId="1106704655" sldId="288"/>
            <ac:spMk id="10" creationId="{0D65299F-028F-4AFC-B46A-8DB33E20FE4A}"/>
          </ac:spMkLst>
        </pc:spChg>
        <pc:spChg chg="add del">
          <ac:chgData name="Yaqin Wang" userId="cb00f08e-6f4b-48a8-99a1-c706fe9b2b72" providerId="ADAL" clId="{33CCA078-9A39-EA43-91A9-EF6F9D3076F2}" dt="2021-12-01T20:37:19.923" v="537" actId="26606"/>
          <ac:spMkLst>
            <pc:docMk/>
            <pc:sldMk cId="1106704655" sldId="288"/>
            <ac:spMk id="12" creationId="{BAC87F6E-526A-49B5-995D-42DB656594C9}"/>
          </ac:spMkLst>
        </pc:spChg>
        <pc:spChg chg="add del">
          <ac:chgData name="Yaqin Wang" userId="cb00f08e-6f4b-48a8-99a1-c706fe9b2b72" providerId="ADAL" clId="{33CCA078-9A39-EA43-91A9-EF6F9D3076F2}" dt="2021-12-01T20:37:54.683" v="549" actId="22"/>
          <ac:spMkLst>
            <pc:docMk/>
            <pc:sldMk cId="1106704655" sldId="288"/>
            <ac:spMk id="13" creationId="{B3C455FA-5971-D44A-B2A0-A916DE861DD1}"/>
          </ac:spMkLst>
        </pc:spChg>
        <pc:spChg chg="del">
          <ac:chgData name="Yaqin Wang" userId="cb00f08e-6f4b-48a8-99a1-c706fe9b2b72" providerId="ADAL" clId="{33CCA078-9A39-EA43-91A9-EF6F9D3076F2}" dt="2021-12-01T20:04:19.675" v="483"/>
          <ac:spMkLst>
            <pc:docMk/>
            <pc:sldMk cId="1106704655" sldId="288"/>
            <ac:spMk id="14" creationId="{23530FE0-C542-45A1-BCD8-935787009C64}"/>
          </ac:spMkLst>
        </pc:spChg>
        <pc:spChg chg="del">
          <ac:chgData name="Yaqin Wang" userId="cb00f08e-6f4b-48a8-99a1-c706fe9b2b72" providerId="ADAL" clId="{33CCA078-9A39-EA43-91A9-EF6F9D3076F2}" dt="2021-12-01T20:04:19.675" v="483"/>
          <ac:spMkLst>
            <pc:docMk/>
            <pc:sldMk cId="1106704655" sldId="288"/>
            <ac:spMk id="15" creationId="{F2A658D9-F185-44F1-BA33-D50320D1D078}"/>
          </ac:spMkLst>
        </pc:spChg>
        <pc:spChg chg="del">
          <ac:chgData name="Yaqin Wang" userId="cb00f08e-6f4b-48a8-99a1-c706fe9b2b72" providerId="ADAL" clId="{33CCA078-9A39-EA43-91A9-EF6F9D3076F2}" dt="2021-12-01T20:04:19.675" v="483"/>
          <ac:spMkLst>
            <pc:docMk/>
            <pc:sldMk cId="1106704655" sldId="288"/>
            <ac:spMk id="16" creationId="{BAC87F6E-526A-49B5-995D-42DB656594C9}"/>
          </ac:spMkLst>
        </pc:spChg>
        <pc:spChg chg="add del mod">
          <ac:chgData name="Yaqin Wang" userId="cb00f08e-6f4b-48a8-99a1-c706fe9b2b72" providerId="ADAL" clId="{33CCA078-9A39-EA43-91A9-EF6F9D3076F2}" dt="2021-12-01T20:39:40.545" v="572"/>
          <ac:spMkLst>
            <pc:docMk/>
            <pc:sldMk cId="1106704655" sldId="288"/>
            <ac:spMk id="17" creationId="{739CEFAB-ABCD-E84A-9195-887368BA2A81}"/>
          </ac:spMkLst>
        </pc:spChg>
        <pc:spChg chg="add mod">
          <ac:chgData name="Yaqin Wang" userId="cb00f08e-6f4b-48a8-99a1-c706fe9b2b72" providerId="ADAL" clId="{33CCA078-9A39-EA43-91A9-EF6F9D3076F2}" dt="2021-12-02T04:14:58.392" v="649" actId="20577"/>
          <ac:spMkLst>
            <pc:docMk/>
            <pc:sldMk cId="1106704655" sldId="288"/>
            <ac:spMk id="18" creationId="{7222B428-BC2A-2748-BFA0-B9D5BE20AE17}"/>
          </ac:spMkLst>
        </pc:spChg>
        <pc:graphicFrameChg chg="add mod ord modGraphic">
          <ac:chgData name="Yaqin Wang" userId="cb00f08e-6f4b-48a8-99a1-c706fe9b2b72" providerId="ADAL" clId="{33CCA078-9A39-EA43-91A9-EF6F9D3076F2}" dt="2021-12-02T04:15:11.937" v="651" actId="20577"/>
          <ac:graphicFrameMkLst>
            <pc:docMk/>
            <pc:sldMk cId="1106704655" sldId="288"/>
            <ac:graphicFrameMk id="5" creationId="{E9E08FE0-8486-4D8E-BA98-089C3C7C1E97}"/>
          </ac:graphicFrameMkLst>
        </pc:graphicFrameChg>
      </pc:sldChg>
      <pc:sldChg chg="addSp delSp modSp add mod setBg delDesignElem">
        <pc:chgData name="Yaqin Wang" userId="cb00f08e-6f4b-48a8-99a1-c706fe9b2b72" providerId="ADAL" clId="{33CCA078-9A39-EA43-91A9-EF6F9D3076F2}" dt="2021-12-02T13:20:17.387" v="674" actId="20577"/>
        <pc:sldMkLst>
          <pc:docMk/>
          <pc:sldMk cId="3238891588" sldId="289"/>
        </pc:sldMkLst>
        <pc:spChg chg="mod">
          <ac:chgData name="Yaqin Wang" userId="cb00f08e-6f4b-48a8-99a1-c706fe9b2b72" providerId="ADAL" clId="{33CCA078-9A39-EA43-91A9-EF6F9D3076F2}" dt="2021-12-01T20:38:58.742" v="562" actId="26606"/>
          <ac:spMkLst>
            <pc:docMk/>
            <pc:sldMk cId="3238891588" sldId="289"/>
            <ac:spMk id="2" creationId="{408CBA78-ED9A-B143-BD77-693EB65E5FFC}"/>
          </ac:spMkLst>
        </pc:spChg>
        <pc:spChg chg="add del mod">
          <ac:chgData name="Yaqin Wang" userId="cb00f08e-6f4b-48a8-99a1-c706fe9b2b72" providerId="ADAL" clId="{33CCA078-9A39-EA43-91A9-EF6F9D3076F2}" dt="2021-12-01T20:38:58.742" v="562" actId="26606"/>
          <ac:spMkLst>
            <pc:docMk/>
            <pc:sldMk cId="3238891588" sldId="289"/>
            <ac:spMk id="3" creationId="{0332E2FB-0C39-9740-9B40-01679B27C954}"/>
          </ac:spMkLst>
        </pc:spChg>
        <pc:spChg chg="add del">
          <ac:chgData name="Yaqin Wang" userId="cb00f08e-6f4b-48a8-99a1-c706fe9b2b72" providerId="ADAL" clId="{33CCA078-9A39-EA43-91A9-EF6F9D3076F2}" dt="2021-12-01T20:38:58.742" v="562" actId="26606"/>
          <ac:spMkLst>
            <pc:docMk/>
            <pc:sldMk cId="3238891588" sldId="289"/>
            <ac:spMk id="8" creationId="{2AEFFFF2-9EB4-4B6C-B9F8-2BA3EF89A21C}"/>
          </ac:spMkLst>
        </pc:spChg>
        <pc:spChg chg="add del">
          <ac:chgData name="Yaqin Wang" userId="cb00f08e-6f4b-48a8-99a1-c706fe9b2b72" providerId="ADAL" clId="{33CCA078-9A39-EA43-91A9-EF6F9D3076F2}" dt="2021-12-01T20:38:58.742" v="562" actId="26606"/>
          <ac:spMkLst>
            <pc:docMk/>
            <pc:sldMk cId="3238891588" sldId="289"/>
            <ac:spMk id="10" creationId="{0D65299F-028F-4AFC-B46A-8DB33E20FE4A}"/>
          </ac:spMkLst>
        </pc:spChg>
        <pc:spChg chg="add del">
          <ac:chgData name="Yaqin Wang" userId="cb00f08e-6f4b-48a8-99a1-c706fe9b2b72" providerId="ADAL" clId="{33CCA078-9A39-EA43-91A9-EF6F9D3076F2}" dt="2021-12-01T20:38:58.742" v="562" actId="26606"/>
          <ac:spMkLst>
            <pc:docMk/>
            <pc:sldMk cId="3238891588" sldId="289"/>
            <ac:spMk id="12" creationId="{BAC87F6E-526A-49B5-995D-42DB656594C9}"/>
          </ac:spMkLst>
        </pc:spChg>
        <pc:spChg chg="add">
          <ac:chgData name="Yaqin Wang" userId="cb00f08e-6f4b-48a8-99a1-c706fe9b2b72" providerId="ADAL" clId="{33CCA078-9A39-EA43-91A9-EF6F9D3076F2}" dt="2021-12-01T20:38:58.742" v="562" actId="26606"/>
          <ac:spMkLst>
            <pc:docMk/>
            <pc:sldMk cId="3238891588" sldId="289"/>
            <ac:spMk id="16" creationId="{6AD85578-1E4B-4014-9D52-E76894750300}"/>
          </ac:spMkLst>
        </pc:spChg>
        <pc:spChg chg="del">
          <ac:chgData name="Yaqin Wang" userId="cb00f08e-6f4b-48a8-99a1-c706fe9b2b72" providerId="ADAL" clId="{33CCA078-9A39-EA43-91A9-EF6F9D3076F2}" dt="2021-12-01T20:04:19.675" v="483"/>
          <ac:spMkLst>
            <pc:docMk/>
            <pc:sldMk cId="3238891588" sldId="289"/>
            <ac:spMk id="17" creationId="{FB403EBD-907E-4D59-98D4-A72CD1063C62}"/>
          </ac:spMkLst>
        </pc:spChg>
        <pc:spChg chg="add mod">
          <ac:chgData name="Yaqin Wang" userId="cb00f08e-6f4b-48a8-99a1-c706fe9b2b72" providerId="ADAL" clId="{33CCA078-9A39-EA43-91A9-EF6F9D3076F2}" dt="2021-12-02T13:20:17.387" v="674" actId="20577"/>
          <ac:spMkLst>
            <pc:docMk/>
            <pc:sldMk cId="3238891588" sldId="289"/>
            <ac:spMk id="18" creationId="{0332E2FB-0C39-9740-9B40-01679B27C954}"/>
          </ac:spMkLst>
        </pc:spChg>
        <pc:spChg chg="add">
          <ac:chgData name="Yaqin Wang" userId="cb00f08e-6f4b-48a8-99a1-c706fe9b2b72" providerId="ADAL" clId="{33CCA078-9A39-EA43-91A9-EF6F9D3076F2}" dt="2021-12-01T20:38:58.742" v="562" actId="26606"/>
          <ac:spMkLst>
            <pc:docMk/>
            <pc:sldMk cId="3238891588" sldId="289"/>
            <ac:spMk id="19" creationId="{48550B3F-9390-4CA1-B3C8-91529289DCED}"/>
          </ac:spMkLst>
        </pc:spChg>
        <pc:graphicFrameChg chg="add del">
          <ac:chgData name="Yaqin Wang" userId="cb00f08e-6f4b-48a8-99a1-c706fe9b2b72" providerId="ADAL" clId="{33CCA078-9A39-EA43-91A9-EF6F9D3076F2}" dt="2021-12-01T20:38:58.730" v="561" actId="26606"/>
          <ac:graphicFrameMkLst>
            <pc:docMk/>
            <pc:sldMk cId="3238891588" sldId="289"/>
            <ac:graphicFrameMk id="14" creationId="{9CB68BD1-5149-46A4-9574-24BE0BAE00B1}"/>
          </ac:graphicFrameMkLst>
        </pc:graphicFrameChg>
      </pc:sldChg>
      <pc:sldChg chg="addSp delSp modSp add mod setBg setClrOvrMap delDesignElem">
        <pc:chgData name="Yaqin Wang" userId="cb00f08e-6f4b-48a8-99a1-c706fe9b2b72" providerId="ADAL" clId="{33CCA078-9A39-EA43-91A9-EF6F9D3076F2}" dt="2021-12-01T20:04:41.100" v="486" actId="26606"/>
        <pc:sldMkLst>
          <pc:docMk/>
          <pc:sldMk cId="3547275256" sldId="290"/>
        </pc:sldMkLst>
        <pc:spChg chg="mod">
          <ac:chgData name="Yaqin Wang" userId="cb00f08e-6f4b-48a8-99a1-c706fe9b2b72" providerId="ADAL" clId="{33CCA078-9A39-EA43-91A9-EF6F9D3076F2}" dt="2021-12-01T20:04:41.100" v="486" actId="26606"/>
          <ac:spMkLst>
            <pc:docMk/>
            <pc:sldMk cId="3547275256" sldId="290"/>
            <ac:spMk id="2" creationId="{E92BC393-1741-724B-B826-E68290A9AC1F}"/>
          </ac:spMkLst>
        </pc:spChg>
        <pc:spChg chg="mod">
          <ac:chgData name="Yaqin Wang" userId="cb00f08e-6f4b-48a8-99a1-c706fe9b2b72" providerId="ADAL" clId="{33CCA078-9A39-EA43-91A9-EF6F9D3076F2}" dt="2021-12-01T20:04:41.100" v="486" actId="26606"/>
          <ac:spMkLst>
            <pc:docMk/>
            <pc:sldMk cId="3547275256" sldId="290"/>
            <ac:spMk id="3" creationId="{11386739-097E-D24D-B715-55AC34EA9F62}"/>
          </ac:spMkLst>
        </pc:spChg>
        <pc:spChg chg="add">
          <ac:chgData name="Yaqin Wang" userId="cb00f08e-6f4b-48a8-99a1-c706fe9b2b72" providerId="ADAL" clId="{33CCA078-9A39-EA43-91A9-EF6F9D3076F2}" dt="2021-12-01T20:04:41.100" v="486" actId="26606"/>
          <ac:spMkLst>
            <pc:docMk/>
            <pc:sldMk cId="3547275256" sldId="290"/>
            <ac:spMk id="9" creationId="{C2AD7556-C90D-4946-8E4E-1E79D5B3D2F5}"/>
          </ac:spMkLst>
        </pc:spChg>
        <pc:spChg chg="del">
          <ac:chgData name="Yaqin Wang" userId="cb00f08e-6f4b-48a8-99a1-c706fe9b2b72" providerId="ADAL" clId="{33CCA078-9A39-EA43-91A9-EF6F9D3076F2}" dt="2021-12-01T20:04:19.675" v="483"/>
          <ac:spMkLst>
            <pc:docMk/>
            <pc:sldMk cId="3547275256" sldId="290"/>
            <ac:spMk id="10" creationId="{3ED03601-4724-4293-A32A-3A0879C5D491}"/>
          </ac:spMkLst>
        </pc:spChg>
        <pc:spChg chg="del">
          <ac:chgData name="Yaqin Wang" userId="cb00f08e-6f4b-48a8-99a1-c706fe9b2b72" providerId="ADAL" clId="{33CCA078-9A39-EA43-91A9-EF6F9D3076F2}" dt="2021-12-01T20:04:19.675" v="483"/>
          <ac:spMkLst>
            <pc:docMk/>
            <pc:sldMk cId="3547275256" sldId="290"/>
            <ac:spMk id="12" creationId="{5E433AC3-E189-483B-9E8C-DFD5D2A18641}"/>
          </ac:spMkLst>
        </pc:spChg>
        <pc:spChg chg="add">
          <ac:chgData name="Yaqin Wang" userId="cb00f08e-6f4b-48a8-99a1-c706fe9b2b72" providerId="ADAL" clId="{33CCA078-9A39-EA43-91A9-EF6F9D3076F2}" dt="2021-12-01T20:04:41.100" v="486" actId="26606"/>
          <ac:spMkLst>
            <pc:docMk/>
            <pc:sldMk cId="3547275256" sldId="290"/>
            <ac:spMk id="14" creationId="{DBB0CC56-54B2-4AE0-87C5-296E78A028BA}"/>
          </ac:spMkLst>
        </pc:spChg>
        <pc:picChg chg="mod">
          <ac:chgData name="Yaqin Wang" userId="cb00f08e-6f4b-48a8-99a1-c706fe9b2b72" providerId="ADAL" clId="{33CCA078-9A39-EA43-91A9-EF6F9D3076F2}" dt="2021-12-01T20:04:41.100" v="486" actId="26606"/>
          <ac:picMkLst>
            <pc:docMk/>
            <pc:sldMk cId="3547275256" sldId="290"/>
            <ac:picMk id="7" creationId="{8ACE0F0C-1E01-49BA-BA5B-98A93BB79B06}"/>
          </ac:picMkLst>
        </pc:picChg>
      </pc:sldChg>
      <pc:sldChg chg="delSp add setBg delDesignElem">
        <pc:chgData name="Yaqin Wang" userId="cb00f08e-6f4b-48a8-99a1-c706fe9b2b72" providerId="ADAL" clId="{33CCA078-9A39-EA43-91A9-EF6F9D3076F2}" dt="2021-11-29T16:02:56.904" v="367"/>
        <pc:sldMkLst>
          <pc:docMk/>
          <pc:sldMk cId="74061655" sldId="292"/>
        </pc:sldMkLst>
        <pc:spChg chg="del">
          <ac:chgData name="Yaqin Wang" userId="cb00f08e-6f4b-48a8-99a1-c706fe9b2b72" providerId="ADAL" clId="{33CCA078-9A39-EA43-91A9-EF6F9D3076F2}" dt="2021-11-29T16:02:56.904" v="367"/>
          <ac:spMkLst>
            <pc:docMk/>
            <pc:sldMk cId="74061655" sldId="292"/>
            <ac:spMk id="21" creationId="{492181BE-9559-4D09-BBB0-C413B310A498}"/>
          </ac:spMkLst>
        </pc:spChg>
        <pc:spChg chg="del">
          <ac:chgData name="Yaqin Wang" userId="cb00f08e-6f4b-48a8-99a1-c706fe9b2b72" providerId="ADAL" clId="{33CCA078-9A39-EA43-91A9-EF6F9D3076F2}" dt="2021-11-29T16:02:56.904" v="367"/>
          <ac:spMkLst>
            <pc:docMk/>
            <pc:sldMk cId="74061655" sldId="292"/>
            <ac:spMk id="22" creationId="{375D415B-13C1-41D4-8F3A-AD254AC7E81D}"/>
          </ac:spMkLst>
        </pc:spChg>
      </pc:sldChg>
      <pc:sldChg chg="delSp add setBg delDesignElem">
        <pc:chgData name="Yaqin Wang" userId="cb00f08e-6f4b-48a8-99a1-c706fe9b2b72" providerId="ADAL" clId="{33CCA078-9A39-EA43-91A9-EF6F9D3076F2}" dt="2021-11-29T16:03:11.048" v="369"/>
        <pc:sldMkLst>
          <pc:docMk/>
          <pc:sldMk cId="2477253194" sldId="293"/>
        </pc:sldMkLst>
        <pc:spChg chg="del">
          <ac:chgData name="Yaqin Wang" userId="cb00f08e-6f4b-48a8-99a1-c706fe9b2b72" providerId="ADAL" clId="{33CCA078-9A39-EA43-91A9-EF6F9D3076F2}" dt="2021-11-29T16:03:11.048" v="369"/>
          <ac:spMkLst>
            <pc:docMk/>
            <pc:sldMk cId="2477253194" sldId="293"/>
            <ac:spMk id="10" creationId="{6EDED847-34F1-4353-AA83-1525E9E40671}"/>
          </ac:spMkLst>
        </pc:spChg>
      </pc:sldChg>
      <pc:sldChg chg="modSp new del mod">
        <pc:chgData name="Yaqin Wang" userId="cb00f08e-6f4b-48a8-99a1-c706fe9b2b72" providerId="ADAL" clId="{33CCA078-9A39-EA43-91A9-EF6F9D3076F2}" dt="2021-12-01T20:04:18.267" v="478" actId="2696"/>
        <pc:sldMkLst>
          <pc:docMk/>
          <pc:sldMk cId="1810290957" sldId="294"/>
        </pc:sldMkLst>
        <pc:spChg chg="mod">
          <ac:chgData name="Yaqin Wang" userId="cb00f08e-6f4b-48a8-99a1-c706fe9b2b72" providerId="ADAL" clId="{33CCA078-9A39-EA43-91A9-EF6F9D3076F2}" dt="2021-12-01T20:04:16.447" v="477" actId="20577"/>
          <ac:spMkLst>
            <pc:docMk/>
            <pc:sldMk cId="1810290957" sldId="294"/>
            <ac:spMk id="2" creationId="{E6D7E734-285F-1041-845F-2156F62FEF40}"/>
          </ac:spMkLst>
        </pc:spChg>
      </pc:sldChg>
      <pc:sldChg chg="addSp modSp new mod setBg modAnim">
        <pc:chgData name="Yaqin Wang" userId="cb00f08e-6f4b-48a8-99a1-c706fe9b2b72" providerId="ADAL" clId="{33CCA078-9A39-EA43-91A9-EF6F9D3076F2}" dt="2021-12-02T04:13:31.993" v="648" actId="26606"/>
        <pc:sldMkLst>
          <pc:docMk/>
          <pc:sldMk cId="4072289486" sldId="294"/>
        </pc:sldMkLst>
        <pc:spChg chg="mod">
          <ac:chgData name="Yaqin Wang" userId="cb00f08e-6f4b-48a8-99a1-c706fe9b2b72" providerId="ADAL" clId="{33CCA078-9A39-EA43-91A9-EF6F9D3076F2}" dt="2021-12-02T04:13:31.993" v="648" actId="26606"/>
          <ac:spMkLst>
            <pc:docMk/>
            <pc:sldMk cId="4072289486" sldId="294"/>
            <ac:spMk id="2" creationId="{CFD07D39-D9A3-0841-B096-66D0732C3824}"/>
          </ac:spMkLst>
        </pc:spChg>
        <pc:spChg chg="add">
          <ac:chgData name="Yaqin Wang" userId="cb00f08e-6f4b-48a8-99a1-c706fe9b2b72" providerId="ADAL" clId="{33CCA078-9A39-EA43-91A9-EF6F9D3076F2}" dt="2021-12-02T04:13:31.993" v="648" actId="26606"/>
          <ac:spMkLst>
            <pc:docMk/>
            <pc:sldMk cId="4072289486" sldId="294"/>
            <ac:spMk id="12" creationId="{0EC62945-0957-4167-A370-9791CCD4AB27}"/>
          </ac:spMkLst>
        </pc:spChg>
        <pc:picChg chg="add mod ord">
          <ac:chgData name="Yaqin Wang" userId="cb00f08e-6f4b-48a8-99a1-c706fe9b2b72" providerId="ADAL" clId="{33CCA078-9A39-EA43-91A9-EF6F9D3076F2}" dt="2021-12-02T04:13:31.993" v="648" actId="26606"/>
          <ac:picMkLst>
            <pc:docMk/>
            <pc:sldMk cId="4072289486" sldId="294"/>
            <ac:picMk id="4" creationId="{54DCD2EC-63B9-4C4B-9CCF-2CEE6257F67C}"/>
          </ac:picMkLst>
        </pc:picChg>
        <pc:picChg chg="add mod">
          <ac:chgData name="Yaqin Wang" userId="cb00f08e-6f4b-48a8-99a1-c706fe9b2b72" providerId="ADAL" clId="{33CCA078-9A39-EA43-91A9-EF6F9D3076F2}" dt="2021-12-02T04:13:31.993" v="648" actId="26606"/>
          <ac:picMkLst>
            <pc:docMk/>
            <pc:sldMk cId="4072289486" sldId="294"/>
            <ac:picMk id="6" creationId="{B0FBBA29-46DE-4946-8176-8F4C1A9B4F0F}"/>
          </ac:picMkLst>
        </pc:picChg>
        <pc:picChg chg="add mod">
          <ac:chgData name="Yaqin Wang" userId="cb00f08e-6f4b-48a8-99a1-c706fe9b2b72" providerId="ADAL" clId="{33CCA078-9A39-EA43-91A9-EF6F9D3076F2}" dt="2021-12-02T04:13:31.993" v="648" actId="26606"/>
          <ac:picMkLst>
            <pc:docMk/>
            <pc:sldMk cId="4072289486" sldId="294"/>
            <ac:picMk id="7" creationId="{0D535BF2-B16B-9448-B887-9F110937B68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C4C6B-6989-40D9-BB6A-A13007FBD54F}" type="doc">
      <dgm:prSet loTypeId="urn:microsoft.com/office/officeart/2018/2/layout/IconCircleList" loCatId="icon" qsTypeId="urn:microsoft.com/office/officeart/2005/8/quickstyle/simple5" qsCatId="simple" csTypeId="urn:microsoft.com/office/officeart/2005/8/colors/accent1_5" csCatId="accent1" phldr="1"/>
      <dgm:spPr/>
      <dgm:t>
        <a:bodyPr/>
        <a:lstStyle/>
        <a:p>
          <a:endParaRPr lang="en-US"/>
        </a:p>
      </dgm:t>
    </dgm:pt>
    <dgm:pt modelId="{FD925AB7-5890-4635-A7AF-149C561AC9BB}">
      <dgm:prSet/>
      <dgm:spPr/>
      <dgm:t>
        <a:bodyPr/>
        <a:lstStyle/>
        <a:p>
          <a:pPr>
            <a:lnSpc>
              <a:spcPct val="100000"/>
            </a:lnSpc>
          </a:pPr>
          <a:r>
            <a:rPr lang="en-US" dirty="0"/>
            <a:t>Cost-effective</a:t>
          </a:r>
        </a:p>
      </dgm:t>
    </dgm:pt>
    <dgm:pt modelId="{7CBC0AC9-0CC3-4580-A78C-0044EA5DB780}" type="parTrans" cxnId="{AEB0BEB1-B55E-4936-94ED-C9B8527366AA}">
      <dgm:prSet/>
      <dgm:spPr/>
      <dgm:t>
        <a:bodyPr/>
        <a:lstStyle/>
        <a:p>
          <a:endParaRPr lang="en-US"/>
        </a:p>
      </dgm:t>
    </dgm:pt>
    <dgm:pt modelId="{3A4D4075-75F6-406D-875E-5697B7F40B3E}" type="sibTrans" cxnId="{AEB0BEB1-B55E-4936-94ED-C9B8527366AA}">
      <dgm:prSet/>
      <dgm:spPr/>
      <dgm:t>
        <a:bodyPr/>
        <a:lstStyle/>
        <a:p>
          <a:pPr>
            <a:lnSpc>
              <a:spcPct val="100000"/>
            </a:lnSpc>
          </a:pPr>
          <a:endParaRPr lang="en-US"/>
        </a:p>
      </dgm:t>
    </dgm:pt>
    <dgm:pt modelId="{B8693546-EB2D-469B-B43B-AEEA52DCD0FD}">
      <dgm:prSet/>
      <dgm:spPr/>
      <dgm:t>
        <a:bodyPr/>
        <a:lstStyle/>
        <a:p>
          <a:pPr>
            <a:lnSpc>
              <a:spcPct val="100000"/>
            </a:lnSpc>
          </a:pPr>
          <a:r>
            <a:rPr lang="en-US" dirty="0"/>
            <a:t>High accuracy</a:t>
          </a:r>
        </a:p>
      </dgm:t>
    </dgm:pt>
    <dgm:pt modelId="{07B51AA2-E0DC-40D3-A5FB-E884893C877E}" type="parTrans" cxnId="{880B351B-33A8-471A-937E-5DB15699A47E}">
      <dgm:prSet/>
      <dgm:spPr/>
      <dgm:t>
        <a:bodyPr/>
        <a:lstStyle/>
        <a:p>
          <a:endParaRPr lang="en-US"/>
        </a:p>
      </dgm:t>
    </dgm:pt>
    <dgm:pt modelId="{762895AE-DEC3-4CD1-A1A1-ECA38716771D}" type="sibTrans" cxnId="{880B351B-33A8-471A-937E-5DB15699A47E}">
      <dgm:prSet/>
      <dgm:spPr/>
      <dgm:t>
        <a:bodyPr/>
        <a:lstStyle/>
        <a:p>
          <a:endParaRPr lang="en-US"/>
        </a:p>
      </dgm:t>
    </dgm:pt>
    <dgm:pt modelId="{2F647554-6032-4A78-B504-5362A6C66299}">
      <dgm:prSet/>
      <dgm:spPr/>
      <dgm:t>
        <a:bodyPr/>
        <a:lstStyle/>
        <a:p>
          <a:pPr>
            <a:lnSpc>
              <a:spcPct val="100000"/>
            </a:lnSpc>
          </a:pPr>
          <a:r>
            <a:rPr lang="en-US" dirty="0"/>
            <a:t>Every drone sounds different</a:t>
          </a:r>
        </a:p>
      </dgm:t>
    </dgm:pt>
    <dgm:pt modelId="{9BD8BC0E-4BAF-438C-9DF5-A5C8253DB019}" type="parTrans" cxnId="{E5E80644-FAA7-4DC8-B636-399F3B47CD7A}">
      <dgm:prSet/>
      <dgm:spPr/>
      <dgm:t>
        <a:bodyPr/>
        <a:lstStyle/>
        <a:p>
          <a:endParaRPr lang="en-US"/>
        </a:p>
      </dgm:t>
    </dgm:pt>
    <dgm:pt modelId="{ECA70980-AA94-4060-A739-010047793180}" type="sibTrans" cxnId="{E5E80644-FAA7-4DC8-B636-399F3B47CD7A}">
      <dgm:prSet/>
      <dgm:spPr/>
      <dgm:t>
        <a:bodyPr/>
        <a:lstStyle/>
        <a:p>
          <a:pPr>
            <a:lnSpc>
              <a:spcPct val="100000"/>
            </a:lnSpc>
          </a:pPr>
          <a:endParaRPr lang="en-US"/>
        </a:p>
      </dgm:t>
    </dgm:pt>
    <dgm:pt modelId="{6C057FF9-E10E-4D87-A215-251884124D53}" type="pres">
      <dgm:prSet presAssocID="{613C4C6B-6989-40D9-BB6A-A13007FBD54F}" presName="root" presStyleCnt="0">
        <dgm:presLayoutVars>
          <dgm:dir/>
          <dgm:resizeHandles val="exact"/>
        </dgm:presLayoutVars>
      </dgm:prSet>
      <dgm:spPr/>
    </dgm:pt>
    <dgm:pt modelId="{5ACA95A6-170D-4E57-B7E0-FA4E252E0C32}" type="pres">
      <dgm:prSet presAssocID="{613C4C6B-6989-40D9-BB6A-A13007FBD54F}" presName="container" presStyleCnt="0">
        <dgm:presLayoutVars>
          <dgm:dir/>
          <dgm:resizeHandles val="exact"/>
        </dgm:presLayoutVars>
      </dgm:prSet>
      <dgm:spPr/>
    </dgm:pt>
    <dgm:pt modelId="{C0586933-04E9-461B-93BB-BAF2C8207981}" type="pres">
      <dgm:prSet presAssocID="{2F647554-6032-4A78-B504-5362A6C66299}" presName="compNode" presStyleCnt="0"/>
      <dgm:spPr/>
    </dgm:pt>
    <dgm:pt modelId="{877FB8EA-4A2F-42FF-B1DF-98ADD38F189A}" type="pres">
      <dgm:prSet presAssocID="{2F647554-6032-4A78-B504-5362A6C66299}" presName="iconBgRect" presStyleLbl="bgShp" presStyleIdx="0" presStyleCnt="3"/>
      <dgm:spPr/>
    </dgm:pt>
    <dgm:pt modelId="{A6637C86-99C6-4720-8AA4-36168DD38224}" type="pres">
      <dgm:prSet presAssocID="{2F647554-6032-4A78-B504-5362A6C662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ins"/>
        </a:ext>
      </dgm:extLst>
    </dgm:pt>
    <dgm:pt modelId="{C1961DC8-38C2-40F3-A6F5-65D187B8C37D}" type="pres">
      <dgm:prSet presAssocID="{2F647554-6032-4A78-B504-5362A6C66299}" presName="spaceRect" presStyleCnt="0"/>
      <dgm:spPr/>
    </dgm:pt>
    <dgm:pt modelId="{9CFEC928-B399-475D-B581-08F24577B11D}" type="pres">
      <dgm:prSet presAssocID="{2F647554-6032-4A78-B504-5362A6C66299}" presName="textRect" presStyleLbl="revTx" presStyleIdx="0" presStyleCnt="3">
        <dgm:presLayoutVars>
          <dgm:chMax val="1"/>
          <dgm:chPref val="1"/>
        </dgm:presLayoutVars>
      </dgm:prSet>
      <dgm:spPr/>
    </dgm:pt>
    <dgm:pt modelId="{4B8DE885-2FD5-4F14-B6AF-DA6656C98D7A}" type="pres">
      <dgm:prSet presAssocID="{ECA70980-AA94-4060-A739-010047793180}" presName="sibTrans" presStyleLbl="sibTrans2D1" presStyleIdx="0" presStyleCnt="0"/>
      <dgm:spPr/>
    </dgm:pt>
    <dgm:pt modelId="{D7C075C3-2A75-4F4C-AF68-94E664D630C7}" type="pres">
      <dgm:prSet presAssocID="{FD925AB7-5890-4635-A7AF-149C561AC9BB}" presName="compNode" presStyleCnt="0"/>
      <dgm:spPr/>
    </dgm:pt>
    <dgm:pt modelId="{2C813CBD-24F7-4A8B-A8C5-20B31A67BCDF}" type="pres">
      <dgm:prSet presAssocID="{FD925AB7-5890-4635-A7AF-149C561AC9BB}" presName="iconBgRect" presStyleLbl="bgShp" presStyleIdx="1" presStyleCnt="3"/>
      <dgm:spPr/>
    </dgm:pt>
    <dgm:pt modelId="{B33B9357-8D39-4D2E-81C7-E768F344075C}" type="pres">
      <dgm:prSet presAssocID="{FD925AB7-5890-4635-A7AF-149C561AC9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D399C4A2-1417-4149-8448-7B3D80B69792}" type="pres">
      <dgm:prSet presAssocID="{FD925AB7-5890-4635-A7AF-149C561AC9BB}" presName="spaceRect" presStyleCnt="0"/>
      <dgm:spPr/>
    </dgm:pt>
    <dgm:pt modelId="{9BE196B6-45A3-4B70-A3C2-62AFC6E5EFC5}" type="pres">
      <dgm:prSet presAssocID="{FD925AB7-5890-4635-A7AF-149C561AC9BB}" presName="textRect" presStyleLbl="revTx" presStyleIdx="1" presStyleCnt="3">
        <dgm:presLayoutVars>
          <dgm:chMax val="1"/>
          <dgm:chPref val="1"/>
        </dgm:presLayoutVars>
      </dgm:prSet>
      <dgm:spPr/>
    </dgm:pt>
    <dgm:pt modelId="{E77EF973-218A-4FDA-BCD6-34A1E2B54F00}" type="pres">
      <dgm:prSet presAssocID="{3A4D4075-75F6-406D-875E-5697B7F40B3E}" presName="sibTrans" presStyleLbl="sibTrans2D1" presStyleIdx="0" presStyleCnt="0"/>
      <dgm:spPr/>
    </dgm:pt>
    <dgm:pt modelId="{252C0095-12E3-4272-8F20-A5ACFBCDF672}" type="pres">
      <dgm:prSet presAssocID="{B8693546-EB2D-469B-B43B-AEEA52DCD0FD}" presName="compNode" presStyleCnt="0"/>
      <dgm:spPr/>
    </dgm:pt>
    <dgm:pt modelId="{A7D230DB-6037-4808-8A8A-3DE2BF127FC7}" type="pres">
      <dgm:prSet presAssocID="{B8693546-EB2D-469B-B43B-AEEA52DCD0FD}" presName="iconBgRect" presStyleLbl="bgShp" presStyleIdx="2" presStyleCnt="3"/>
      <dgm:spPr/>
    </dgm:pt>
    <dgm:pt modelId="{57124628-D714-4F82-8073-CDFC0136E554}" type="pres">
      <dgm:prSet presAssocID="{B8693546-EB2D-469B-B43B-AEEA52DCD0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olume"/>
        </a:ext>
      </dgm:extLst>
    </dgm:pt>
    <dgm:pt modelId="{6936B5BD-E413-45D1-942A-44417AE2152B}" type="pres">
      <dgm:prSet presAssocID="{B8693546-EB2D-469B-B43B-AEEA52DCD0FD}" presName="spaceRect" presStyleCnt="0"/>
      <dgm:spPr/>
    </dgm:pt>
    <dgm:pt modelId="{E0601AEF-D453-4B6E-9F89-B178B00F20E5}" type="pres">
      <dgm:prSet presAssocID="{B8693546-EB2D-469B-B43B-AEEA52DCD0FD}" presName="textRect" presStyleLbl="revTx" presStyleIdx="2" presStyleCnt="3">
        <dgm:presLayoutVars>
          <dgm:chMax val="1"/>
          <dgm:chPref val="1"/>
        </dgm:presLayoutVars>
      </dgm:prSet>
      <dgm:spPr/>
    </dgm:pt>
  </dgm:ptLst>
  <dgm:cxnLst>
    <dgm:cxn modelId="{695F5301-E436-5B4B-ACCD-51197913027C}" type="presOf" srcId="{3A4D4075-75F6-406D-875E-5697B7F40B3E}" destId="{E77EF973-218A-4FDA-BCD6-34A1E2B54F00}" srcOrd="0" destOrd="0" presId="urn:microsoft.com/office/officeart/2018/2/layout/IconCircleList"/>
    <dgm:cxn modelId="{44D0BF01-77A7-4545-9656-5AC4D900C3AE}" type="presOf" srcId="{ECA70980-AA94-4060-A739-010047793180}" destId="{4B8DE885-2FD5-4F14-B6AF-DA6656C98D7A}" srcOrd="0" destOrd="0" presId="urn:microsoft.com/office/officeart/2018/2/layout/IconCircleList"/>
    <dgm:cxn modelId="{880B351B-33A8-471A-937E-5DB15699A47E}" srcId="{613C4C6B-6989-40D9-BB6A-A13007FBD54F}" destId="{B8693546-EB2D-469B-B43B-AEEA52DCD0FD}" srcOrd="2" destOrd="0" parTransId="{07B51AA2-E0DC-40D3-A5FB-E884893C877E}" sibTransId="{762895AE-DEC3-4CD1-A1A1-ECA38716771D}"/>
    <dgm:cxn modelId="{83904232-6867-0745-AC13-5278F85F0557}" type="presOf" srcId="{2F647554-6032-4A78-B504-5362A6C66299}" destId="{9CFEC928-B399-475D-B581-08F24577B11D}" srcOrd="0" destOrd="0" presId="urn:microsoft.com/office/officeart/2018/2/layout/IconCircleList"/>
    <dgm:cxn modelId="{E5E80644-FAA7-4DC8-B636-399F3B47CD7A}" srcId="{613C4C6B-6989-40D9-BB6A-A13007FBD54F}" destId="{2F647554-6032-4A78-B504-5362A6C66299}" srcOrd="0" destOrd="0" parTransId="{9BD8BC0E-4BAF-438C-9DF5-A5C8253DB019}" sibTransId="{ECA70980-AA94-4060-A739-010047793180}"/>
    <dgm:cxn modelId="{E6AA8B63-BF85-FB44-BC0C-30E9F1E90F9F}" type="presOf" srcId="{613C4C6B-6989-40D9-BB6A-A13007FBD54F}" destId="{6C057FF9-E10E-4D87-A215-251884124D53}" srcOrd="0" destOrd="0" presId="urn:microsoft.com/office/officeart/2018/2/layout/IconCircleList"/>
    <dgm:cxn modelId="{6FFC5066-CEB6-3447-830B-B83C9FB352AC}" type="presOf" srcId="{B8693546-EB2D-469B-B43B-AEEA52DCD0FD}" destId="{E0601AEF-D453-4B6E-9F89-B178B00F20E5}" srcOrd="0" destOrd="0" presId="urn:microsoft.com/office/officeart/2018/2/layout/IconCircleList"/>
    <dgm:cxn modelId="{FBB12293-2D55-B14D-B809-046620206DC3}" type="presOf" srcId="{FD925AB7-5890-4635-A7AF-149C561AC9BB}" destId="{9BE196B6-45A3-4B70-A3C2-62AFC6E5EFC5}" srcOrd="0" destOrd="0" presId="urn:microsoft.com/office/officeart/2018/2/layout/IconCircleList"/>
    <dgm:cxn modelId="{AEB0BEB1-B55E-4936-94ED-C9B8527366AA}" srcId="{613C4C6B-6989-40D9-BB6A-A13007FBD54F}" destId="{FD925AB7-5890-4635-A7AF-149C561AC9BB}" srcOrd="1" destOrd="0" parTransId="{7CBC0AC9-0CC3-4580-A78C-0044EA5DB780}" sibTransId="{3A4D4075-75F6-406D-875E-5697B7F40B3E}"/>
    <dgm:cxn modelId="{D3C9C791-73B7-594A-B13F-C9E98AA893C3}" type="presParOf" srcId="{6C057FF9-E10E-4D87-A215-251884124D53}" destId="{5ACA95A6-170D-4E57-B7E0-FA4E252E0C32}" srcOrd="0" destOrd="0" presId="urn:microsoft.com/office/officeart/2018/2/layout/IconCircleList"/>
    <dgm:cxn modelId="{7A3EA2F9-7AED-5642-8363-589F77522272}" type="presParOf" srcId="{5ACA95A6-170D-4E57-B7E0-FA4E252E0C32}" destId="{C0586933-04E9-461B-93BB-BAF2C8207981}" srcOrd="0" destOrd="0" presId="urn:microsoft.com/office/officeart/2018/2/layout/IconCircleList"/>
    <dgm:cxn modelId="{3645B6E8-1FEE-6A48-B563-FC791AD8B283}" type="presParOf" srcId="{C0586933-04E9-461B-93BB-BAF2C8207981}" destId="{877FB8EA-4A2F-42FF-B1DF-98ADD38F189A}" srcOrd="0" destOrd="0" presId="urn:microsoft.com/office/officeart/2018/2/layout/IconCircleList"/>
    <dgm:cxn modelId="{CCA95E5C-D2C8-3F4D-B902-26D5A4B580DE}" type="presParOf" srcId="{C0586933-04E9-461B-93BB-BAF2C8207981}" destId="{A6637C86-99C6-4720-8AA4-36168DD38224}" srcOrd="1" destOrd="0" presId="urn:microsoft.com/office/officeart/2018/2/layout/IconCircleList"/>
    <dgm:cxn modelId="{266A779A-5816-3644-9345-41480BD0967F}" type="presParOf" srcId="{C0586933-04E9-461B-93BB-BAF2C8207981}" destId="{C1961DC8-38C2-40F3-A6F5-65D187B8C37D}" srcOrd="2" destOrd="0" presId="urn:microsoft.com/office/officeart/2018/2/layout/IconCircleList"/>
    <dgm:cxn modelId="{8CF10308-E7C3-9D46-A949-0A3F8B202DEC}" type="presParOf" srcId="{C0586933-04E9-461B-93BB-BAF2C8207981}" destId="{9CFEC928-B399-475D-B581-08F24577B11D}" srcOrd="3" destOrd="0" presId="urn:microsoft.com/office/officeart/2018/2/layout/IconCircleList"/>
    <dgm:cxn modelId="{77F7A370-1A03-AB48-A673-CDF907A92E7D}" type="presParOf" srcId="{5ACA95A6-170D-4E57-B7E0-FA4E252E0C32}" destId="{4B8DE885-2FD5-4F14-B6AF-DA6656C98D7A}" srcOrd="1" destOrd="0" presId="urn:microsoft.com/office/officeart/2018/2/layout/IconCircleList"/>
    <dgm:cxn modelId="{03D54B05-6C07-9342-8F12-7930CA04C9D3}" type="presParOf" srcId="{5ACA95A6-170D-4E57-B7E0-FA4E252E0C32}" destId="{D7C075C3-2A75-4F4C-AF68-94E664D630C7}" srcOrd="2" destOrd="0" presId="urn:microsoft.com/office/officeart/2018/2/layout/IconCircleList"/>
    <dgm:cxn modelId="{BA4E7272-F08F-D44E-BC1E-E48D28E3254C}" type="presParOf" srcId="{D7C075C3-2A75-4F4C-AF68-94E664D630C7}" destId="{2C813CBD-24F7-4A8B-A8C5-20B31A67BCDF}" srcOrd="0" destOrd="0" presId="urn:microsoft.com/office/officeart/2018/2/layout/IconCircleList"/>
    <dgm:cxn modelId="{3ECC01F4-8365-0948-87B9-E08873B110BE}" type="presParOf" srcId="{D7C075C3-2A75-4F4C-AF68-94E664D630C7}" destId="{B33B9357-8D39-4D2E-81C7-E768F344075C}" srcOrd="1" destOrd="0" presId="urn:microsoft.com/office/officeart/2018/2/layout/IconCircleList"/>
    <dgm:cxn modelId="{D77A006C-A551-3E4E-B4C1-1038613C9C9F}" type="presParOf" srcId="{D7C075C3-2A75-4F4C-AF68-94E664D630C7}" destId="{D399C4A2-1417-4149-8448-7B3D80B69792}" srcOrd="2" destOrd="0" presId="urn:microsoft.com/office/officeart/2018/2/layout/IconCircleList"/>
    <dgm:cxn modelId="{CB94D922-C0D4-BF41-96D9-40C5E8EC8C11}" type="presParOf" srcId="{D7C075C3-2A75-4F4C-AF68-94E664D630C7}" destId="{9BE196B6-45A3-4B70-A3C2-62AFC6E5EFC5}" srcOrd="3" destOrd="0" presId="urn:microsoft.com/office/officeart/2018/2/layout/IconCircleList"/>
    <dgm:cxn modelId="{41788AE1-7690-EF45-8370-33DA5F9C434C}" type="presParOf" srcId="{5ACA95A6-170D-4E57-B7E0-FA4E252E0C32}" destId="{E77EF973-218A-4FDA-BCD6-34A1E2B54F00}" srcOrd="3" destOrd="0" presId="urn:microsoft.com/office/officeart/2018/2/layout/IconCircleList"/>
    <dgm:cxn modelId="{1E7C1260-1DB4-3242-960C-BF0AD66B6E64}" type="presParOf" srcId="{5ACA95A6-170D-4E57-B7E0-FA4E252E0C32}" destId="{252C0095-12E3-4272-8F20-A5ACFBCDF672}" srcOrd="4" destOrd="0" presId="urn:microsoft.com/office/officeart/2018/2/layout/IconCircleList"/>
    <dgm:cxn modelId="{D17A1A65-EBBE-994B-999C-2A53C3728E97}" type="presParOf" srcId="{252C0095-12E3-4272-8F20-A5ACFBCDF672}" destId="{A7D230DB-6037-4808-8A8A-3DE2BF127FC7}" srcOrd="0" destOrd="0" presId="urn:microsoft.com/office/officeart/2018/2/layout/IconCircleList"/>
    <dgm:cxn modelId="{BBB36C5E-6AE2-E144-9A0D-8D3E491FBDD5}" type="presParOf" srcId="{252C0095-12E3-4272-8F20-A5ACFBCDF672}" destId="{57124628-D714-4F82-8073-CDFC0136E554}" srcOrd="1" destOrd="0" presId="urn:microsoft.com/office/officeart/2018/2/layout/IconCircleList"/>
    <dgm:cxn modelId="{35A64570-7A64-E54F-9EB2-BF382993F7CD}" type="presParOf" srcId="{252C0095-12E3-4272-8F20-A5ACFBCDF672}" destId="{6936B5BD-E413-45D1-942A-44417AE2152B}" srcOrd="2" destOrd="0" presId="urn:microsoft.com/office/officeart/2018/2/layout/IconCircleList"/>
    <dgm:cxn modelId="{2904E704-B1A7-2041-864D-24ACF309F54F}" type="presParOf" srcId="{252C0095-12E3-4272-8F20-A5ACFBCDF672}" destId="{E0601AEF-D453-4B6E-9F89-B178B00F20E5}"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BB7E07-E557-104F-94F9-522D82E7F105}" type="doc">
      <dgm:prSet loTypeId="urn:microsoft.com/office/officeart/2005/8/layout/list1" loCatId="relationship" qsTypeId="urn:microsoft.com/office/officeart/2005/8/quickstyle/simple1" qsCatId="simple" csTypeId="urn:microsoft.com/office/officeart/2005/8/colors/accent1_1" csCatId="accent1" phldr="1"/>
      <dgm:spPr/>
      <dgm:t>
        <a:bodyPr/>
        <a:lstStyle/>
        <a:p>
          <a:endParaRPr lang="en-US"/>
        </a:p>
      </dgm:t>
    </dgm:pt>
    <dgm:pt modelId="{807E993D-F97A-2C41-8F18-5C3ADB5FCB85}">
      <dgm:prSet/>
      <dgm:spPr/>
      <dgm:t>
        <a:bodyPr/>
        <a:lstStyle/>
        <a:p>
          <a:r>
            <a:rPr lang="en-US" dirty="0"/>
            <a:t>Feed-forward Neural Networks</a:t>
          </a:r>
        </a:p>
      </dgm:t>
    </dgm:pt>
    <dgm:pt modelId="{F4617D5C-5AF6-2042-896D-7EC3AE1B01E6}" type="parTrans" cxnId="{7FFB8059-750F-5247-9CCB-0DC069A9BB35}">
      <dgm:prSet/>
      <dgm:spPr/>
      <dgm:t>
        <a:bodyPr/>
        <a:lstStyle/>
        <a:p>
          <a:endParaRPr lang="en-US"/>
        </a:p>
      </dgm:t>
    </dgm:pt>
    <dgm:pt modelId="{72C5FB49-7C0D-6D4A-B819-098521447A24}" type="sibTrans" cxnId="{7FFB8059-750F-5247-9CCB-0DC069A9BB35}">
      <dgm:prSet/>
      <dgm:spPr/>
      <dgm:t>
        <a:bodyPr/>
        <a:lstStyle/>
        <a:p>
          <a:endParaRPr lang="en-US"/>
        </a:p>
      </dgm:t>
    </dgm:pt>
    <dgm:pt modelId="{F53CF8BB-FBD8-AB45-9106-18AB7A1A43EB}">
      <dgm:prSet/>
      <dgm:spPr>
        <a:ln>
          <a:solidFill>
            <a:srgbClr val="FF0000"/>
          </a:solidFill>
        </a:ln>
      </dgm:spPr>
      <dgm:t>
        <a:bodyPr/>
        <a:lstStyle/>
        <a:p>
          <a:r>
            <a:rPr lang="en-US" dirty="0">
              <a:solidFill>
                <a:srgbClr val="FF0000"/>
              </a:solidFill>
            </a:rPr>
            <a:t>Convolutional Neural Networks (CNNs)</a:t>
          </a:r>
        </a:p>
      </dgm:t>
    </dgm:pt>
    <dgm:pt modelId="{EDD03052-1E57-3F4F-8A49-B68335839908}" type="parTrans" cxnId="{63B38B83-B717-9549-BD28-36EF00E40F38}">
      <dgm:prSet/>
      <dgm:spPr/>
      <dgm:t>
        <a:bodyPr/>
        <a:lstStyle/>
        <a:p>
          <a:endParaRPr lang="en-US"/>
        </a:p>
      </dgm:t>
    </dgm:pt>
    <dgm:pt modelId="{AC4EDB01-A52E-0B4D-A666-704C28779993}" type="sibTrans" cxnId="{63B38B83-B717-9549-BD28-36EF00E40F38}">
      <dgm:prSet/>
      <dgm:spPr/>
      <dgm:t>
        <a:bodyPr/>
        <a:lstStyle/>
        <a:p>
          <a:endParaRPr lang="en-US"/>
        </a:p>
      </dgm:t>
    </dgm:pt>
    <dgm:pt modelId="{B1032143-D544-0249-950B-95C72BFC1882}">
      <dgm:prSet/>
      <dgm:spPr/>
      <dgm:t>
        <a:bodyPr/>
        <a:lstStyle/>
        <a:p>
          <a:r>
            <a:rPr lang="en-US"/>
            <a:t>Multi-Layer Perceptron (MLP)</a:t>
          </a:r>
        </a:p>
      </dgm:t>
    </dgm:pt>
    <dgm:pt modelId="{C4175072-4909-A64F-BDE9-7A5C2122E71B}" type="parTrans" cxnId="{EEFEB2F5-8877-DC4E-A032-FB8536CFF876}">
      <dgm:prSet/>
      <dgm:spPr/>
      <dgm:t>
        <a:bodyPr/>
        <a:lstStyle/>
        <a:p>
          <a:endParaRPr lang="en-US"/>
        </a:p>
      </dgm:t>
    </dgm:pt>
    <dgm:pt modelId="{FCA51E14-B9B9-2143-8112-2E9B550417DB}" type="sibTrans" cxnId="{EEFEB2F5-8877-DC4E-A032-FB8536CFF876}">
      <dgm:prSet/>
      <dgm:spPr/>
      <dgm:t>
        <a:bodyPr/>
        <a:lstStyle/>
        <a:p>
          <a:endParaRPr lang="en-US"/>
        </a:p>
      </dgm:t>
    </dgm:pt>
    <dgm:pt modelId="{F3C0DB7D-7422-6742-A5D5-045D1230DAAB}">
      <dgm:prSet/>
      <dgm:spPr/>
      <dgm:t>
        <a:bodyPr/>
        <a:lstStyle/>
        <a:p>
          <a:r>
            <a:rPr lang="en-US"/>
            <a:t>Recurrent Neural Networks (RNNs)</a:t>
          </a:r>
        </a:p>
      </dgm:t>
    </dgm:pt>
    <dgm:pt modelId="{F253AF28-DAAB-E345-AC3B-8F1741C3E752}" type="parTrans" cxnId="{9F62105D-C02C-614A-8666-324C38246B6A}">
      <dgm:prSet/>
      <dgm:spPr/>
      <dgm:t>
        <a:bodyPr/>
        <a:lstStyle/>
        <a:p>
          <a:endParaRPr lang="en-US"/>
        </a:p>
      </dgm:t>
    </dgm:pt>
    <dgm:pt modelId="{280FEA5E-23C7-4F4B-8D78-A368CB250350}" type="sibTrans" cxnId="{9F62105D-C02C-614A-8666-324C38246B6A}">
      <dgm:prSet/>
      <dgm:spPr/>
      <dgm:t>
        <a:bodyPr/>
        <a:lstStyle/>
        <a:p>
          <a:endParaRPr lang="en-US"/>
        </a:p>
      </dgm:t>
    </dgm:pt>
    <dgm:pt modelId="{719898B1-3367-BA4C-BA5A-A3F370548CB6}" type="pres">
      <dgm:prSet presAssocID="{C4BB7E07-E557-104F-94F9-522D82E7F105}" presName="linear" presStyleCnt="0">
        <dgm:presLayoutVars>
          <dgm:dir/>
          <dgm:animLvl val="lvl"/>
          <dgm:resizeHandles val="exact"/>
        </dgm:presLayoutVars>
      </dgm:prSet>
      <dgm:spPr/>
    </dgm:pt>
    <dgm:pt modelId="{F115095E-E09B-0440-9051-61C144A07827}" type="pres">
      <dgm:prSet presAssocID="{807E993D-F97A-2C41-8F18-5C3ADB5FCB85}" presName="parentLin" presStyleCnt="0"/>
      <dgm:spPr/>
    </dgm:pt>
    <dgm:pt modelId="{710F1276-3D7B-C54E-A3F7-B05FF2C85D40}" type="pres">
      <dgm:prSet presAssocID="{807E993D-F97A-2C41-8F18-5C3ADB5FCB85}" presName="parentLeftMargin" presStyleLbl="node1" presStyleIdx="0" presStyleCnt="4"/>
      <dgm:spPr/>
    </dgm:pt>
    <dgm:pt modelId="{5EE3CE8F-4E98-4243-AAB7-2CE32EFD314A}" type="pres">
      <dgm:prSet presAssocID="{807E993D-F97A-2C41-8F18-5C3ADB5FCB85}" presName="parentText" presStyleLbl="node1" presStyleIdx="0" presStyleCnt="4">
        <dgm:presLayoutVars>
          <dgm:chMax val="0"/>
          <dgm:bulletEnabled val="1"/>
        </dgm:presLayoutVars>
      </dgm:prSet>
      <dgm:spPr/>
    </dgm:pt>
    <dgm:pt modelId="{E8169261-AD30-2B4F-B8C9-39CB24533460}" type="pres">
      <dgm:prSet presAssocID="{807E993D-F97A-2C41-8F18-5C3ADB5FCB85}" presName="negativeSpace" presStyleCnt="0"/>
      <dgm:spPr/>
    </dgm:pt>
    <dgm:pt modelId="{E08CDDC0-0FD1-E14D-8323-96716B142B47}" type="pres">
      <dgm:prSet presAssocID="{807E993D-F97A-2C41-8F18-5C3ADB5FCB85}" presName="childText" presStyleLbl="conFgAcc1" presStyleIdx="0" presStyleCnt="4">
        <dgm:presLayoutVars>
          <dgm:bulletEnabled val="1"/>
        </dgm:presLayoutVars>
      </dgm:prSet>
      <dgm:spPr/>
    </dgm:pt>
    <dgm:pt modelId="{1447ED43-FD30-1649-A6C3-223786F55EEA}" type="pres">
      <dgm:prSet presAssocID="{72C5FB49-7C0D-6D4A-B819-098521447A24}" presName="spaceBetweenRectangles" presStyleCnt="0"/>
      <dgm:spPr/>
    </dgm:pt>
    <dgm:pt modelId="{24CEE89F-C0BF-D446-B9CD-4E7C73EB0658}" type="pres">
      <dgm:prSet presAssocID="{F53CF8BB-FBD8-AB45-9106-18AB7A1A43EB}" presName="parentLin" presStyleCnt="0"/>
      <dgm:spPr/>
    </dgm:pt>
    <dgm:pt modelId="{CF4D8E07-7E8C-F242-90AB-71C03B1CF1B2}" type="pres">
      <dgm:prSet presAssocID="{F53CF8BB-FBD8-AB45-9106-18AB7A1A43EB}" presName="parentLeftMargin" presStyleLbl="node1" presStyleIdx="0" presStyleCnt="4"/>
      <dgm:spPr/>
    </dgm:pt>
    <dgm:pt modelId="{073A7B2E-6F46-2447-9DB6-D741555E4427}" type="pres">
      <dgm:prSet presAssocID="{F53CF8BB-FBD8-AB45-9106-18AB7A1A43EB}" presName="parentText" presStyleLbl="node1" presStyleIdx="1" presStyleCnt="4">
        <dgm:presLayoutVars>
          <dgm:chMax val="0"/>
          <dgm:bulletEnabled val="1"/>
        </dgm:presLayoutVars>
      </dgm:prSet>
      <dgm:spPr/>
    </dgm:pt>
    <dgm:pt modelId="{E425EA59-AF4D-7746-A249-3ED276F54E4B}" type="pres">
      <dgm:prSet presAssocID="{F53CF8BB-FBD8-AB45-9106-18AB7A1A43EB}" presName="negativeSpace" presStyleCnt="0"/>
      <dgm:spPr/>
    </dgm:pt>
    <dgm:pt modelId="{79AD20E6-967C-8D49-B71D-648168F748C3}" type="pres">
      <dgm:prSet presAssocID="{F53CF8BB-FBD8-AB45-9106-18AB7A1A43EB}" presName="childText" presStyleLbl="conFgAcc1" presStyleIdx="1" presStyleCnt="4">
        <dgm:presLayoutVars>
          <dgm:bulletEnabled val="1"/>
        </dgm:presLayoutVars>
      </dgm:prSet>
      <dgm:spPr/>
    </dgm:pt>
    <dgm:pt modelId="{1F2BC209-7463-1949-818E-7D401967622E}" type="pres">
      <dgm:prSet presAssocID="{AC4EDB01-A52E-0B4D-A666-704C28779993}" presName="spaceBetweenRectangles" presStyleCnt="0"/>
      <dgm:spPr/>
    </dgm:pt>
    <dgm:pt modelId="{A7A68FD7-AAF8-F84A-B831-0E62637CB2F4}" type="pres">
      <dgm:prSet presAssocID="{B1032143-D544-0249-950B-95C72BFC1882}" presName="parentLin" presStyleCnt="0"/>
      <dgm:spPr/>
    </dgm:pt>
    <dgm:pt modelId="{EC6C68EF-03E1-7348-A9B9-C8169F0B15D8}" type="pres">
      <dgm:prSet presAssocID="{B1032143-D544-0249-950B-95C72BFC1882}" presName="parentLeftMargin" presStyleLbl="node1" presStyleIdx="1" presStyleCnt="4"/>
      <dgm:spPr/>
    </dgm:pt>
    <dgm:pt modelId="{40929FA6-9313-1E4B-B6E8-AFA7BB0B8ABB}" type="pres">
      <dgm:prSet presAssocID="{B1032143-D544-0249-950B-95C72BFC1882}" presName="parentText" presStyleLbl="node1" presStyleIdx="2" presStyleCnt="4">
        <dgm:presLayoutVars>
          <dgm:chMax val="0"/>
          <dgm:bulletEnabled val="1"/>
        </dgm:presLayoutVars>
      </dgm:prSet>
      <dgm:spPr/>
    </dgm:pt>
    <dgm:pt modelId="{01DAA8AB-F8BB-7C47-BEDF-444DC3B7CF18}" type="pres">
      <dgm:prSet presAssocID="{B1032143-D544-0249-950B-95C72BFC1882}" presName="negativeSpace" presStyleCnt="0"/>
      <dgm:spPr/>
    </dgm:pt>
    <dgm:pt modelId="{C673201D-F77C-4F49-A13A-FC23FDF77E71}" type="pres">
      <dgm:prSet presAssocID="{B1032143-D544-0249-950B-95C72BFC1882}" presName="childText" presStyleLbl="conFgAcc1" presStyleIdx="2" presStyleCnt="4">
        <dgm:presLayoutVars>
          <dgm:bulletEnabled val="1"/>
        </dgm:presLayoutVars>
      </dgm:prSet>
      <dgm:spPr/>
    </dgm:pt>
    <dgm:pt modelId="{A46B38F9-698B-CB42-817F-44C3DC6667B5}" type="pres">
      <dgm:prSet presAssocID="{FCA51E14-B9B9-2143-8112-2E9B550417DB}" presName="spaceBetweenRectangles" presStyleCnt="0"/>
      <dgm:spPr/>
    </dgm:pt>
    <dgm:pt modelId="{2A66CA3E-824F-0A43-8D99-A82D8D186385}" type="pres">
      <dgm:prSet presAssocID="{F3C0DB7D-7422-6742-A5D5-045D1230DAAB}" presName="parentLin" presStyleCnt="0"/>
      <dgm:spPr/>
    </dgm:pt>
    <dgm:pt modelId="{BB9931A1-7B59-CA4E-A562-85E77BA485EE}" type="pres">
      <dgm:prSet presAssocID="{F3C0DB7D-7422-6742-A5D5-045D1230DAAB}" presName="parentLeftMargin" presStyleLbl="node1" presStyleIdx="2" presStyleCnt="4"/>
      <dgm:spPr/>
    </dgm:pt>
    <dgm:pt modelId="{AACFF686-6176-FD4A-868F-DAF4AA9DEFD6}" type="pres">
      <dgm:prSet presAssocID="{F3C0DB7D-7422-6742-A5D5-045D1230DAAB}" presName="parentText" presStyleLbl="node1" presStyleIdx="3" presStyleCnt="4">
        <dgm:presLayoutVars>
          <dgm:chMax val="0"/>
          <dgm:bulletEnabled val="1"/>
        </dgm:presLayoutVars>
      </dgm:prSet>
      <dgm:spPr/>
    </dgm:pt>
    <dgm:pt modelId="{D544041E-D613-4348-B856-889770055ADF}" type="pres">
      <dgm:prSet presAssocID="{F3C0DB7D-7422-6742-A5D5-045D1230DAAB}" presName="negativeSpace" presStyleCnt="0"/>
      <dgm:spPr/>
    </dgm:pt>
    <dgm:pt modelId="{661BD102-4186-604E-8A7B-4759D6B4E244}" type="pres">
      <dgm:prSet presAssocID="{F3C0DB7D-7422-6742-A5D5-045D1230DAAB}" presName="childText" presStyleLbl="conFgAcc1" presStyleIdx="3" presStyleCnt="4">
        <dgm:presLayoutVars>
          <dgm:bulletEnabled val="1"/>
        </dgm:presLayoutVars>
      </dgm:prSet>
      <dgm:spPr/>
    </dgm:pt>
  </dgm:ptLst>
  <dgm:cxnLst>
    <dgm:cxn modelId="{EE244A1B-2AB7-C54B-9011-B763603AC9C6}" type="presOf" srcId="{807E993D-F97A-2C41-8F18-5C3ADB5FCB85}" destId="{710F1276-3D7B-C54E-A3F7-B05FF2C85D40}" srcOrd="0" destOrd="0" presId="urn:microsoft.com/office/officeart/2005/8/layout/list1"/>
    <dgm:cxn modelId="{0E6AD01B-BC13-7145-B904-A92501B5C4FF}" type="presOf" srcId="{F53CF8BB-FBD8-AB45-9106-18AB7A1A43EB}" destId="{CF4D8E07-7E8C-F242-90AB-71C03B1CF1B2}" srcOrd="0" destOrd="0" presId="urn:microsoft.com/office/officeart/2005/8/layout/list1"/>
    <dgm:cxn modelId="{7FFB8059-750F-5247-9CCB-0DC069A9BB35}" srcId="{C4BB7E07-E557-104F-94F9-522D82E7F105}" destId="{807E993D-F97A-2C41-8F18-5C3ADB5FCB85}" srcOrd="0" destOrd="0" parTransId="{F4617D5C-5AF6-2042-896D-7EC3AE1B01E6}" sibTransId="{72C5FB49-7C0D-6D4A-B819-098521447A24}"/>
    <dgm:cxn modelId="{9F62105D-C02C-614A-8666-324C38246B6A}" srcId="{C4BB7E07-E557-104F-94F9-522D82E7F105}" destId="{F3C0DB7D-7422-6742-A5D5-045D1230DAAB}" srcOrd="3" destOrd="0" parTransId="{F253AF28-DAAB-E345-AC3B-8F1741C3E752}" sibTransId="{280FEA5E-23C7-4F4B-8D78-A368CB250350}"/>
    <dgm:cxn modelId="{E56B8162-A673-A149-A9A8-5CFB21A993F9}" type="presOf" srcId="{B1032143-D544-0249-950B-95C72BFC1882}" destId="{EC6C68EF-03E1-7348-A9B9-C8169F0B15D8}" srcOrd="0" destOrd="0" presId="urn:microsoft.com/office/officeart/2005/8/layout/list1"/>
    <dgm:cxn modelId="{63B38B83-B717-9549-BD28-36EF00E40F38}" srcId="{C4BB7E07-E557-104F-94F9-522D82E7F105}" destId="{F53CF8BB-FBD8-AB45-9106-18AB7A1A43EB}" srcOrd="1" destOrd="0" parTransId="{EDD03052-1E57-3F4F-8A49-B68335839908}" sibTransId="{AC4EDB01-A52E-0B4D-A666-704C28779993}"/>
    <dgm:cxn modelId="{2734F19C-43EE-9644-87C8-66D247EF778C}" type="presOf" srcId="{807E993D-F97A-2C41-8F18-5C3ADB5FCB85}" destId="{5EE3CE8F-4E98-4243-AAB7-2CE32EFD314A}" srcOrd="1" destOrd="0" presId="urn:microsoft.com/office/officeart/2005/8/layout/list1"/>
    <dgm:cxn modelId="{DCD896C2-36C9-4948-997F-190F9AE16D0A}" type="presOf" srcId="{F53CF8BB-FBD8-AB45-9106-18AB7A1A43EB}" destId="{073A7B2E-6F46-2447-9DB6-D741555E4427}" srcOrd="1" destOrd="0" presId="urn:microsoft.com/office/officeart/2005/8/layout/list1"/>
    <dgm:cxn modelId="{C49119C3-805F-E449-85FF-9FC7395DA6CB}" type="presOf" srcId="{F3C0DB7D-7422-6742-A5D5-045D1230DAAB}" destId="{AACFF686-6176-FD4A-868F-DAF4AA9DEFD6}" srcOrd="1" destOrd="0" presId="urn:microsoft.com/office/officeart/2005/8/layout/list1"/>
    <dgm:cxn modelId="{5F874ECE-EA04-5F48-8138-5481EB188506}" type="presOf" srcId="{B1032143-D544-0249-950B-95C72BFC1882}" destId="{40929FA6-9313-1E4B-B6E8-AFA7BB0B8ABB}" srcOrd="1" destOrd="0" presId="urn:microsoft.com/office/officeart/2005/8/layout/list1"/>
    <dgm:cxn modelId="{3570BBD9-CFED-D746-9D04-38269579BACA}" type="presOf" srcId="{C4BB7E07-E557-104F-94F9-522D82E7F105}" destId="{719898B1-3367-BA4C-BA5A-A3F370548CB6}" srcOrd="0" destOrd="0" presId="urn:microsoft.com/office/officeart/2005/8/layout/list1"/>
    <dgm:cxn modelId="{EEFEB2F5-8877-DC4E-A032-FB8536CFF876}" srcId="{C4BB7E07-E557-104F-94F9-522D82E7F105}" destId="{B1032143-D544-0249-950B-95C72BFC1882}" srcOrd="2" destOrd="0" parTransId="{C4175072-4909-A64F-BDE9-7A5C2122E71B}" sibTransId="{FCA51E14-B9B9-2143-8112-2E9B550417DB}"/>
    <dgm:cxn modelId="{7CB89FFD-5E6E-BD40-B4C1-E6D651AB0350}" type="presOf" srcId="{F3C0DB7D-7422-6742-A5D5-045D1230DAAB}" destId="{BB9931A1-7B59-CA4E-A562-85E77BA485EE}" srcOrd="0" destOrd="0" presId="urn:microsoft.com/office/officeart/2005/8/layout/list1"/>
    <dgm:cxn modelId="{ACF125FC-16AA-F342-BE44-D3E3F4B86770}" type="presParOf" srcId="{719898B1-3367-BA4C-BA5A-A3F370548CB6}" destId="{F115095E-E09B-0440-9051-61C144A07827}" srcOrd="0" destOrd="0" presId="urn:microsoft.com/office/officeart/2005/8/layout/list1"/>
    <dgm:cxn modelId="{0B245CAC-BE66-4A47-92AF-4A2BF64A4B39}" type="presParOf" srcId="{F115095E-E09B-0440-9051-61C144A07827}" destId="{710F1276-3D7B-C54E-A3F7-B05FF2C85D40}" srcOrd="0" destOrd="0" presId="urn:microsoft.com/office/officeart/2005/8/layout/list1"/>
    <dgm:cxn modelId="{BD2DB1AD-1866-A14C-9D91-31892428C740}" type="presParOf" srcId="{F115095E-E09B-0440-9051-61C144A07827}" destId="{5EE3CE8F-4E98-4243-AAB7-2CE32EFD314A}" srcOrd="1" destOrd="0" presId="urn:microsoft.com/office/officeart/2005/8/layout/list1"/>
    <dgm:cxn modelId="{31808EDD-01B4-ED4C-8D8F-70FBFC5A6BFA}" type="presParOf" srcId="{719898B1-3367-BA4C-BA5A-A3F370548CB6}" destId="{E8169261-AD30-2B4F-B8C9-39CB24533460}" srcOrd="1" destOrd="0" presId="urn:microsoft.com/office/officeart/2005/8/layout/list1"/>
    <dgm:cxn modelId="{3FDBD594-03F4-0B40-AD6B-E1E5229B2100}" type="presParOf" srcId="{719898B1-3367-BA4C-BA5A-A3F370548CB6}" destId="{E08CDDC0-0FD1-E14D-8323-96716B142B47}" srcOrd="2" destOrd="0" presId="urn:microsoft.com/office/officeart/2005/8/layout/list1"/>
    <dgm:cxn modelId="{BB220FDC-24CC-5849-A397-60A9B3A844AE}" type="presParOf" srcId="{719898B1-3367-BA4C-BA5A-A3F370548CB6}" destId="{1447ED43-FD30-1649-A6C3-223786F55EEA}" srcOrd="3" destOrd="0" presId="urn:microsoft.com/office/officeart/2005/8/layout/list1"/>
    <dgm:cxn modelId="{A4CDD855-95B8-D34E-9F5B-8CC87B7C0FC8}" type="presParOf" srcId="{719898B1-3367-BA4C-BA5A-A3F370548CB6}" destId="{24CEE89F-C0BF-D446-B9CD-4E7C73EB0658}" srcOrd="4" destOrd="0" presId="urn:microsoft.com/office/officeart/2005/8/layout/list1"/>
    <dgm:cxn modelId="{1F22B291-B0D3-4546-8410-77405C563F0B}" type="presParOf" srcId="{24CEE89F-C0BF-D446-B9CD-4E7C73EB0658}" destId="{CF4D8E07-7E8C-F242-90AB-71C03B1CF1B2}" srcOrd="0" destOrd="0" presId="urn:microsoft.com/office/officeart/2005/8/layout/list1"/>
    <dgm:cxn modelId="{2891ADE2-7218-3146-A173-1EBEEAD9C101}" type="presParOf" srcId="{24CEE89F-C0BF-D446-B9CD-4E7C73EB0658}" destId="{073A7B2E-6F46-2447-9DB6-D741555E4427}" srcOrd="1" destOrd="0" presId="urn:microsoft.com/office/officeart/2005/8/layout/list1"/>
    <dgm:cxn modelId="{C4421FA3-B95D-5B45-8436-54BEF1A3939D}" type="presParOf" srcId="{719898B1-3367-BA4C-BA5A-A3F370548CB6}" destId="{E425EA59-AF4D-7746-A249-3ED276F54E4B}" srcOrd="5" destOrd="0" presId="urn:microsoft.com/office/officeart/2005/8/layout/list1"/>
    <dgm:cxn modelId="{EC35E7D3-1EBB-0C41-AD2C-13F7122F82C3}" type="presParOf" srcId="{719898B1-3367-BA4C-BA5A-A3F370548CB6}" destId="{79AD20E6-967C-8D49-B71D-648168F748C3}" srcOrd="6" destOrd="0" presId="urn:microsoft.com/office/officeart/2005/8/layout/list1"/>
    <dgm:cxn modelId="{5E61ACFD-1407-A04A-8F93-43029F029C94}" type="presParOf" srcId="{719898B1-3367-BA4C-BA5A-A3F370548CB6}" destId="{1F2BC209-7463-1949-818E-7D401967622E}" srcOrd="7" destOrd="0" presId="urn:microsoft.com/office/officeart/2005/8/layout/list1"/>
    <dgm:cxn modelId="{5A690F60-7464-6B4A-8765-10718C1B5F77}" type="presParOf" srcId="{719898B1-3367-BA4C-BA5A-A3F370548CB6}" destId="{A7A68FD7-AAF8-F84A-B831-0E62637CB2F4}" srcOrd="8" destOrd="0" presId="urn:microsoft.com/office/officeart/2005/8/layout/list1"/>
    <dgm:cxn modelId="{EE7072B4-2C13-054B-BF86-910F92604F1A}" type="presParOf" srcId="{A7A68FD7-AAF8-F84A-B831-0E62637CB2F4}" destId="{EC6C68EF-03E1-7348-A9B9-C8169F0B15D8}" srcOrd="0" destOrd="0" presId="urn:microsoft.com/office/officeart/2005/8/layout/list1"/>
    <dgm:cxn modelId="{338DC469-9931-674B-9F45-A96A93E5257C}" type="presParOf" srcId="{A7A68FD7-AAF8-F84A-B831-0E62637CB2F4}" destId="{40929FA6-9313-1E4B-B6E8-AFA7BB0B8ABB}" srcOrd="1" destOrd="0" presId="urn:microsoft.com/office/officeart/2005/8/layout/list1"/>
    <dgm:cxn modelId="{191F7502-7742-6D42-BEC2-EF61B7A14346}" type="presParOf" srcId="{719898B1-3367-BA4C-BA5A-A3F370548CB6}" destId="{01DAA8AB-F8BB-7C47-BEDF-444DC3B7CF18}" srcOrd="9" destOrd="0" presId="urn:microsoft.com/office/officeart/2005/8/layout/list1"/>
    <dgm:cxn modelId="{0DCFFF23-2293-6D47-8CE0-21FC92008769}" type="presParOf" srcId="{719898B1-3367-BA4C-BA5A-A3F370548CB6}" destId="{C673201D-F77C-4F49-A13A-FC23FDF77E71}" srcOrd="10" destOrd="0" presId="urn:microsoft.com/office/officeart/2005/8/layout/list1"/>
    <dgm:cxn modelId="{DEA53AE9-7340-7A49-B374-BB931B0224F9}" type="presParOf" srcId="{719898B1-3367-BA4C-BA5A-A3F370548CB6}" destId="{A46B38F9-698B-CB42-817F-44C3DC6667B5}" srcOrd="11" destOrd="0" presId="urn:microsoft.com/office/officeart/2005/8/layout/list1"/>
    <dgm:cxn modelId="{79FEFD00-1D5F-884A-BF41-D4C67DCEBF4F}" type="presParOf" srcId="{719898B1-3367-BA4C-BA5A-A3F370548CB6}" destId="{2A66CA3E-824F-0A43-8D99-A82D8D186385}" srcOrd="12" destOrd="0" presId="urn:microsoft.com/office/officeart/2005/8/layout/list1"/>
    <dgm:cxn modelId="{C816D4C7-5A16-F647-9382-3E57B3916A25}" type="presParOf" srcId="{2A66CA3E-824F-0A43-8D99-A82D8D186385}" destId="{BB9931A1-7B59-CA4E-A562-85E77BA485EE}" srcOrd="0" destOrd="0" presId="urn:microsoft.com/office/officeart/2005/8/layout/list1"/>
    <dgm:cxn modelId="{D1CEB865-B528-234A-9060-9B88E6329A78}" type="presParOf" srcId="{2A66CA3E-824F-0A43-8D99-A82D8D186385}" destId="{AACFF686-6176-FD4A-868F-DAF4AA9DEFD6}" srcOrd="1" destOrd="0" presId="urn:microsoft.com/office/officeart/2005/8/layout/list1"/>
    <dgm:cxn modelId="{9620139C-E2B0-D74A-BE96-8481EE73D085}" type="presParOf" srcId="{719898B1-3367-BA4C-BA5A-A3F370548CB6}" destId="{D544041E-D613-4348-B856-889770055ADF}" srcOrd="13" destOrd="0" presId="urn:microsoft.com/office/officeart/2005/8/layout/list1"/>
    <dgm:cxn modelId="{3204CE83-6E2D-5A4A-8A6D-E5E201CC34A0}" type="presParOf" srcId="{719898B1-3367-BA4C-BA5A-A3F370548CB6}" destId="{661BD102-4186-604E-8A7B-4759D6B4E24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F53922-E5C0-4493-9712-A5CD5184D3D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F326A6A-0EF1-4EA6-8900-F8BEA1C09702}">
      <dgm:prSet/>
      <dgm:spPr/>
      <dgm:t>
        <a:bodyPr/>
        <a:lstStyle/>
        <a:p>
          <a:r>
            <a:rPr lang="en-US"/>
            <a:t>First Phase</a:t>
          </a:r>
        </a:p>
      </dgm:t>
    </dgm:pt>
    <dgm:pt modelId="{5BBCB857-04F3-4552-86EA-E9F736261274}" type="parTrans" cxnId="{BCED7DD9-70CB-48FD-B7F9-0D187240D300}">
      <dgm:prSet/>
      <dgm:spPr/>
      <dgm:t>
        <a:bodyPr/>
        <a:lstStyle/>
        <a:p>
          <a:endParaRPr lang="en-US"/>
        </a:p>
      </dgm:t>
    </dgm:pt>
    <dgm:pt modelId="{9ABCD9EE-B54A-497F-B57C-24D80BE633D4}" type="sibTrans" cxnId="{BCED7DD9-70CB-48FD-B7F9-0D187240D300}">
      <dgm:prSet/>
      <dgm:spPr/>
      <dgm:t>
        <a:bodyPr/>
        <a:lstStyle/>
        <a:p>
          <a:endParaRPr lang="en-US"/>
        </a:p>
      </dgm:t>
    </dgm:pt>
    <dgm:pt modelId="{7937E35B-899F-4B1F-8D8A-EC858ECB585C}">
      <dgm:prSet/>
      <dgm:spPr/>
      <dgm:t>
        <a:bodyPr/>
        <a:lstStyle/>
        <a:p>
          <a:r>
            <a:rPr lang="en-US"/>
            <a:t>10 classes</a:t>
          </a:r>
        </a:p>
      </dgm:t>
    </dgm:pt>
    <dgm:pt modelId="{872F68C5-E026-454E-9DFA-DB869044AA7E}" type="parTrans" cxnId="{18597399-5C2F-4053-97AA-8DFAB8A65E06}">
      <dgm:prSet/>
      <dgm:spPr/>
      <dgm:t>
        <a:bodyPr/>
        <a:lstStyle/>
        <a:p>
          <a:endParaRPr lang="en-US"/>
        </a:p>
      </dgm:t>
    </dgm:pt>
    <dgm:pt modelId="{DBE5A23B-E4A2-494D-BC25-2155D5E666E0}" type="sibTrans" cxnId="{18597399-5C2F-4053-97AA-8DFAB8A65E06}">
      <dgm:prSet/>
      <dgm:spPr/>
      <dgm:t>
        <a:bodyPr/>
        <a:lstStyle/>
        <a:p>
          <a:endParaRPr lang="en-US"/>
        </a:p>
      </dgm:t>
    </dgm:pt>
    <dgm:pt modelId="{8F9F250B-90DF-45BC-81FA-189E4B4CF9C3}">
      <dgm:prSet/>
      <dgm:spPr/>
      <dgm:t>
        <a:bodyPr/>
        <a:lstStyle/>
        <a:p>
          <a:r>
            <a:rPr lang="en-US"/>
            <a:t>Second Phase</a:t>
          </a:r>
        </a:p>
      </dgm:t>
    </dgm:pt>
    <dgm:pt modelId="{95423FEA-4DB4-4A31-97BD-3D1FD4BC5D64}" type="parTrans" cxnId="{E86C2E3C-7926-4E58-966A-63A7824F06AD}">
      <dgm:prSet/>
      <dgm:spPr/>
      <dgm:t>
        <a:bodyPr/>
        <a:lstStyle/>
        <a:p>
          <a:endParaRPr lang="en-US"/>
        </a:p>
      </dgm:t>
    </dgm:pt>
    <dgm:pt modelId="{AAE38595-2852-479B-BD35-F5899590AC89}" type="sibTrans" cxnId="{E86C2E3C-7926-4E58-966A-63A7824F06AD}">
      <dgm:prSet/>
      <dgm:spPr/>
      <dgm:t>
        <a:bodyPr/>
        <a:lstStyle/>
        <a:p>
          <a:endParaRPr lang="en-US"/>
        </a:p>
      </dgm:t>
    </dgm:pt>
    <dgm:pt modelId="{C0B027F6-70ED-4451-AC7D-0E39FCE28F1C}">
      <dgm:prSet/>
      <dgm:spPr/>
      <dgm:t>
        <a:bodyPr/>
        <a:lstStyle/>
        <a:p>
          <a:r>
            <a:rPr lang="en-US"/>
            <a:t>15 classes</a:t>
          </a:r>
        </a:p>
      </dgm:t>
    </dgm:pt>
    <dgm:pt modelId="{64A869AC-5CFD-4E86-BBE3-014D931B257E}" type="parTrans" cxnId="{4D047DE4-2276-4430-BCA8-5F060100CC87}">
      <dgm:prSet/>
      <dgm:spPr/>
      <dgm:t>
        <a:bodyPr/>
        <a:lstStyle/>
        <a:p>
          <a:endParaRPr lang="en-US"/>
        </a:p>
      </dgm:t>
    </dgm:pt>
    <dgm:pt modelId="{1A05001F-7285-4975-ABAD-B57ECA950275}" type="sibTrans" cxnId="{4D047DE4-2276-4430-BCA8-5F060100CC87}">
      <dgm:prSet/>
      <dgm:spPr/>
      <dgm:t>
        <a:bodyPr/>
        <a:lstStyle/>
        <a:p>
          <a:endParaRPr lang="en-US"/>
        </a:p>
      </dgm:t>
    </dgm:pt>
    <dgm:pt modelId="{834F0584-C557-4BD9-9638-B0FE856DAD56}">
      <dgm:prSet/>
      <dgm:spPr/>
      <dgm:t>
        <a:bodyPr/>
        <a:lstStyle/>
        <a:p>
          <a:r>
            <a:rPr lang="en-US"/>
            <a:t>Final Phase</a:t>
          </a:r>
        </a:p>
      </dgm:t>
    </dgm:pt>
    <dgm:pt modelId="{59C48A3D-FDFD-4CEF-9462-FF01B68762B9}" type="parTrans" cxnId="{1CB1D33A-DB71-4357-A242-D986624EA8F5}">
      <dgm:prSet/>
      <dgm:spPr/>
      <dgm:t>
        <a:bodyPr/>
        <a:lstStyle/>
        <a:p>
          <a:endParaRPr lang="en-US"/>
        </a:p>
      </dgm:t>
    </dgm:pt>
    <dgm:pt modelId="{53E3BBDE-4488-45CD-84F3-D5C3B6B98E10}" type="sibTrans" cxnId="{1CB1D33A-DB71-4357-A242-D986624EA8F5}">
      <dgm:prSet/>
      <dgm:spPr/>
      <dgm:t>
        <a:bodyPr/>
        <a:lstStyle/>
        <a:p>
          <a:endParaRPr lang="en-US"/>
        </a:p>
      </dgm:t>
    </dgm:pt>
    <dgm:pt modelId="{1549BB53-8CA3-4A1A-84BF-26CC99AC2345}">
      <dgm:prSet/>
      <dgm:spPr/>
      <dgm:t>
        <a:bodyPr/>
        <a:lstStyle/>
        <a:p>
          <a:r>
            <a:rPr lang="en-US" dirty="0"/>
            <a:t>20+ classes</a:t>
          </a:r>
        </a:p>
      </dgm:t>
    </dgm:pt>
    <dgm:pt modelId="{F41F6282-E676-46F3-B9D7-678E4C5F8E99}" type="parTrans" cxnId="{91BC7D8D-13EF-450C-8B12-A4D796A9DD5A}">
      <dgm:prSet/>
      <dgm:spPr/>
      <dgm:t>
        <a:bodyPr/>
        <a:lstStyle/>
        <a:p>
          <a:endParaRPr lang="en-US"/>
        </a:p>
      </dgm:t>
    </dgm:pt>
    <dgm:pt modelId="{E844108A-3FE5-4DCC-8EB4-4E2FE9AB86F8}" type="sibTrans" cxnId="{91BC7D8D-13EF-450C-8B12-A4D796A9DD5A}">
      <dgm:prSet/>
      <dgm:spPr/>
      <dgm:t>
        <a:bodyPr/>
        <a:lstStyle/>
        <a:p>
          <a:endParaRPr lang="en-US"/>
        </a:p>
      </dgm:t>
    </dgm:pt>
    <dgm:pt modelId="{20FA2657-588E-8046-B83A-890FB6E2F6A6}" type="pres">
      <dgm:prSet presAssocID="{CEF53922-E5C0-4493-9712-A5CD5184D3D0}" presName="linear" presStyleCnt="0">
        <dgm:presLayoutVars>
          <dgm:animLvl val="lvl"/>
          <dgm:resizeHandles val="exact"/>
        </dgm:presLayoutVars>
      </dgm:prSet>
      <dgm:spPr/>
    </dgm:pt>
    <dgm:pt modelId="{48FA5694-626F-6D4B-9B20-44FF726037EB}" type="pres">
      <dgm:prSet presAssocID="{0F326A6A-0EF1-4EA6-8900-F8BEA1C09702}" presName="parentText" presStyleLbl="node1" presStyleIdx="0" presStyleCnt="3">
        <dgm:presLayoutVars>
          <dgm:chMax val="0"/>
          <dgm:bulletEnabled val="1"/>
        </dgm:presLayoutVars>
      </dgm:prSet>
      <dgm:spPr/>
    </dgm:pt>
    <dgm:pt modelId="{8A0AE6CD-AC38-674E-B32A-5E137242A7F2}" type="pres">
      <dgm:prSet presAssocID="{0F326A6A-0EF1-4EA6-8900-F8BEA1C09702}" presName="childText" presStyleLbl="revTx" presStyleIdx="0" presStyleCnt="3">
        <dgm:presLayoutVars>
          <dgm:bulletEnabled val="1"/>
        </dgm:presLayoutVars>
      </dgm:prSet>
      <dgm:spPr/>
    </dgm:pt>
    <dgm:pt modelId="{1910B30E-5422-7144-A476-9EFC341EC37C}" type="pres">
      <dgm:prSet presAssocID="{8F9F250B-90DF-45BC-81FA-189E4B4CF9C3}" presName="parentText" presStyleLbl="node1" presStyleIdx="1" presStyleCnt="3">
        <dgm:presLayoutVars>
          <dgm:chMax val="0"/>
          <dgm:bulletEnabled val="1"/>
        </dgm:presLayoutVars>
      </dgm:prSet>
      <dgm:spPr/>
    </dgm:pt>
    <dgm:pt modelId="{E820BE72-5872-C748-9DB2-95D529A0897F}" type="pres">
      <dgm:prSet presAssocID="{8F9F250B-90DF-45BC-81FA-189E4B4CF9C3}" presName="childText" presStyleLbl="revTx" presStyleIdx="1" presStyleCnt="3">
        <dgm:presLayoutVars>
          <dgm:bulletEnabled val="1"/>
        </dgm:presLayoutVars>
      </dgm:prSet>
      <dgm:spPr/>
    </dgm:pt>
    <dgm:pt modelId="{56D11C38-8FDB-BD4F-9AE0-F397E7F719F0}" type="pres">
      <dgm:prSet presAssocID="{834F0584-C557-4BD9-9638-B0FE856DAD56}" presName="parentText" presStyleLbl="node1" presStyleIdx="2" presStyleCnt="3">
        <dgm:presLayoutVars>
          <dgm:chMax val="0"/>
          <dgm:bulletEnabled val="1"/>
        </dgm:presLayoutVars>
      </dgm:prSet>
      <dgm:spPr/>
    </dgm:pt>
    <dgm:pt modelId="{2FEB6BAC-6C8B-C14A-B623-C2E0DEE39D3F}" type="pres">
      <dgm:prSet presAssocID="{834F0584-C557-4BD9-9638-B0FE856DAD56}" presName="childText" presStyleLbl="revTx" presStyleIdx="2" presStyleCnt="3">
        <dgm:presLayoutVars>
          <dgm:bulletEnabled val="1"/>
        </dgm:presLayoutVars>
      </dgm:prSet>
      <dgm:spPr/>
    </dgm:pt>
  </dgm:ptLst>
  <dgm:cxnLst>
    <dgm:cxn modelId="{C3F9900A-8926-FD4A-AA78-2DEDAE726319}" type="presOf" srcId="{8F9F250B-90DF-45BC-81FA-189E4B4CF9C3}" destId="{1910B30E-5422-7144-A476-9EFC341EC37C}" srcOrd="0" destOrd="0" presId="urn:microsoft.com/office/officeart/2005/8/layout/vList2"/>
    <dgm:cxn modelId="{8C624510-52CA-3D40-A5C0-1ECA6850F9C6}" type="presOf" srcId="{1549BB53-8CA3-4A1A-84BF-26CC99AC2345}" destId="{2FEB6BAC-6C8B-C14A-B623-C2E0DEE39D3F}" srcOrd="0" destOrd="0" presId="urn:microsoft.com/office/officeart/2005/8/layout/vList2"/>
    <dgm:cxn modelId="{B0A59118-45B1-B546-8A13-E4720586A1A3}" type="presOf" srcId="{834F0584-C557-4BD9-9638-B0FE856DAD56}" destId="{56D11C38-8FDB-BD4F-9AE0-F397E7F719F0}" srcOrd="0" destOrd="0" presId="urn:microsoft.com/office/officeart/2005/8/layout/vList2"/>
    <dgm:cxn modelId="{1CB1D33A-DB71-4357-A242-D986624EA8F5}" srcId="{CEF53922-E5C0-4493-9712-A5CD5184D3D0}" destId="{834F0584-C557-4BD9-9638-B0FE856DAD56}" srcOrd="2" destOrd="0" parTransId="{59C48A3D-FDFD-4CEF-9462-FF01B68762B9}" sibTransId="{53E3BBDE-4488-45CD-84F3-D5C3B6B98E10}"/>
    <dgm:cxn modelId="{0469903B-895F-384A-83B3-682BE2874E66}" type="presOf" srcId="{CEF53922-E5C0-4493-9712-A5CD5184D3D0}" destId="{20FA2657-588E-8046-B83A-890FB6E2F6A6}" srcOrd="0" destOrd="0" presId="urn:microsoft.com/office/officeart/2005/8/layout/vList2"/>
    <dgm:cxn modelId="{E86C2E3C-7926-4E58-966A-63A7824F06AD}" srcId="{CEF53922-E5C0-4493-9712-A5CD5184D3D0}" destId="{8F9F250B-90DF-45BC-81FA-189E4B4CF9C3}" srcOrd="1" destOrd="0" parTransId="{95423FEA-4DB4-4A31-97BD-3D1FD4BC5D64}" sibTransId="{AAE38595-2852-479B-BD35-F5899590AC89}"/>
    <dgm:cxn modelId="{E12BF13D-0677-744B-A7AF-B2B20DFE50EA}" type="presOf" srcId="{C0B027F6-70ED-4451-AC7D-0E39FCE28F1C}" destId="{E820BE72-5872-C748-9DB2-95D529A0897F}" srcOrd="0" destOrd="0" presId="urn:microsoft.com/office/officeart/2005/8/layout/vList2"/>
    <dgm:cxn modelId="{3FE14649-BBF6-5B46-AEF5-73C7EB04C896}" type="presOf" srcId="{7937E35B-899F-4B1F-8D8A-EC858ECB585C}" destId="{8A0AE6CD-AC38-674E-B32A-5E137242A7F2}" srcOrd="0" destOrd="0" presId="urn:microsoft.com/office/officeart/2005/8/layout/vList2"/>
    <dgm:cxn modelId="{028DDB49-7A11-9243-A16F-901DE99E3D2D}" type="presOf" srcId="{0F326A6A-0EF1-4EA6-8900-F8BEA1C09702}" destId="{48FA5694-626F-6D4B-9B20-44FF726037EB}" srcOrd="0" destOrd="0" presId="urn:microsoft.com/office/officeart/2005/8/layout/vList2"/>
    <dgm:cxn modelId="{91BC7D8D-13EF-450C-8B12-A4D796A9DD5A}" srcId="{834F0584-C557-4BD9-9638-B0FE856DAD56}" destId="{1549BB53-8CA3-4A1A-84BF-26CC99AC2345}" srcOrd="0" destOrd="0" parTransId="{F41F6282-E676-46F3-B9D7-678E4C5F8E99}" sibTransId="{E844108A-3FE5-4DCC-8EB4-4E2FE9AB86F8}"/>
    <dgm:cxn modelId="{18597399-5C2F-4053-97AA-8DFAB8A65E06}" srcId="{0F326A6A-0EF1-4EA6-8900-F8BEA1C09702}" destId="{7937E35B-899F-4B1F-8D8A-EC858ECB585C}" srcOrd="0" destOrd="0" parTransId="{872F68C5-E026-454E-9DFA-DB869044AA7E}" sibTransId="{DBE5A23B-E4A2-494D-BC25-2155D5E666E0}"/>
    <dgm:cxn modelId="{BCED7DD9-70CB-48FD-B7F9-0D187240D300}" srcId="{CEF53922-E5C0-4493-9712-A5CD5184D3D0}" destId="{0F326A6A-0EF1-4EA6-8900-F8BEA1C09702}" srcOrd="0" destOrd="0" parTransId="{5BBCB857-04F3-4552-86EA-E9F736261274}" sibTransId="{9ABCD9EE-B54A-497F-B57C-24D80BE633D4}"/>
    <dgm:cxn modelId="{4D047DE4-2276-4430-BCA8-5F060100CC87}" srcId="{8F9F250B-90DF-45BC-81FA-189E4B4CF9C3}" destId="{C0B027F6-70ED-4451-AC7D-0E39FCE28F1C}" srcOrd="0" destOrd="0" parTransId="{64A869AC-5CFD-4E86-BBE3-014D931B257E}" sibTransId="{1A05001F-7285-4975-ABAD-B57ECA950275}"/>
    <dgm:cxn modelId="{F38BBBEB-4C19-CD44-BCBD-E0E09281C174}" type="presParOf" srcId="{20FA2657-588E-8046-B83A-890FB6E2F6A6}" destId="{48FA5694-626F-6D4B-9B20-44FF726037EB}" srcOrd="0" destOrd="0" presId="urn:microsoft.com/office/officeart/2005/8/layout/vList2"/>
    <dgm:cxn modelId="{65C4140A-B2E0-4349-A027-D6EA35D897B3}" type="presParOf" srcId="{20FA2657-588E-8046-B83A-890FB6E2F6A6}" destId="{8A0AE6CD-AC38-674E-B32A-5E137242A7F2}" srcOrd="1" destOrd="0" presId="urn:microsoft.com/office/officeart/2005/8/layout/vList2"/>
    <dgm:cxn modelId="{17EED7E7-8C74-A048-AC78-31246C01791F}" type="presParOf" srcId="{20FA2657-588E-8046-B83A-890FB6E2F6A6}" destId="{1910B30E-5422-7144-A476-9EFC341EC37C}" srcOrd="2" destOrd="0" presId="urn:microsoft.com/office/officeart/2005/8/layout/vList2"/>
    <dgm:cxn modelId="{A6B4BCDE-C5A0-7C44-A3AB-F65D1A810CB1}" type="presParOf" srcId="{20FA2657-588E-8046-B83A-890FB6E2F6A6}" destId="{E820BE72-5872-C748-9DB2-95D529A0897F}" srcOrd="3" destOrd="0" presId="urn:microsoft.com/office/officeart/2005/8/layout/vList2"/>
    <dgm:cxn modelId="{787A9C17-C26E-A34A-894B-13E7500C8E70}" type="presParOf" srcId="{20FA2657-588E-8046-B83A-890FB6E2F6A6}" destId="{56D11C38-8FDB-BD4F-9AE0-F397E7F719F0}" srcOrd="4" destOrd="0" presId="urn:microsoft.com/office/officeart/2005/8/layout/vList2"/>
    <dgm:cxn modelId="{C6FE8DB4-68D4-E140-BD63-945C64EF2FDE}" type="presParOf" srcId="{20FA2657-588E-8046-B83A-890FB6E2F6A6}" destId="{2FEB6BAC-6C8B-C14A-B623-C2E0DEE39D3F}"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5268B4-1C4C-4593-A05E-2EED176AA7F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FB586683-84BD-4FE3-BF32-DDFCE046059C}">
      <dgm:prSet/>
      <dgm:spPr/>
      <dgm:t>
        <a:bodyPr/>
        <a:lstStyle/>
        <a:p>
          <a:r>
            <a:rPr lang="en-US"/>
            <a:t>A MacBook Air is used to record all audio data</a:t>
          </a:r>
        </a:p>
      </dgm:t>
    </dgm:pt>
    <dgm:pt modelId="{D2FAD2AD-0956-4AF4-87CE-929F232547B7}" type="parTrans" cxnId="{84DF1E0B-E7E8-4196-8BD8-E7D82982BCE8}">
      <dgm:prSet/>
      <dgm:spPr/>
      <dgm:t>
        <a:bodyPr/>
        <a:lstStyle/>
        <a:p>
          <a:endParaRPr lang="en-US"/>
        </a:p>
      </dgm:t>
    </dgm:pt>
    <dgm:pt modelId="{94BEDBB6-7DA0-4747-99EA-1688F4A214FC}" type="sibTrans" cxnId="{84DF1E0B-E7E8-4196-8BD8-E7D82982BCE8}">
      <dgm:prSet/>
      <dgm:spPr/>
      <dgm:t>
        <a:bodyPr/>
        <a:lstStyle/>
        <a:p>
          <a:endParaRPr lang="en-US"/>
        </a:p>
      </dgm:t>
    </dgm:pt>
    <dgm:pt modelId="{F5FC8F6C-E1D5-4F3F-AAB7-805DFF54F674}">
      <dgm:prSet/>
      <dgm:spPr/>
      <dgm:t>
        <a:bodyPr/>
        <a:lstStyle/>
        <a:p>
          <a:r>
            <a:rPr lang="en-US"/>
            <a:t>1.1GHz Quad-Core Intel Core i5 CPU and 8GB of memory</a:t>
          </a:r>
        </a:p>
      </dgm:t>
    </dgm:pt>
    <dgm:pt modelId="{7DEE1285-FC40-4A8F-9C4A-08D3914E97EF}" type="parTrans" cxnId="{7A1C8C1E-95E0-482E-A35D-A53A8E127109}">
      <dgm:prSet/>
      <dgm:spPr/>
      <dgm:t>
        <a:bodyPr/>
        <a:lstStyle/>
        <a:p>
          <a:endParaRPr lang="en-US"/>
        </a:p>
      </dgm:t>
    </dgm:pt>
    <dgm:pt modelId="{FA4044DC-30FE-4FD4-A509-7EE52F159AD2}" type="sibTrans" cxnId="{7A1C8C1E-95E0-482E-A35D-A53A8E127109}">
      <dgm:prSet/>
      <dgm:spPr/>
      <dgm:t>
        <a:bodyPr/>
        <a:lstStyle/>
        <a:p>
          <a:endParaRPr lang="en-US"/>
        </a:p>
      </dgm:t>
    </dgm:pt>
    <dgm:pt modelId="{74461DBA-ABF2-4F62-B2EB-D6A5AB7B7FAD}">
      <dgm:prSet/>
      <dgm:spPr/>
      <dgm:t>
        <a:bodyPr/>
        <a:lstStyle/>
        <a:p>
          <a:r>
            <a:rPr lang="en-US" dirty="0"/>
            <a:t>Initially, I collected audio samples with different duration.</a:t>
          </a:r>
        </a:p>
      </dgm:t>
    </dgm:pt>
    <dgm:pt modelId="{19D7C8E0-DD3E-4D8A-B291-27B3DAB09AE2}" type="parTrans" cxnId="{461D5757-A919-4512-91E2-51CD1EA76B29}">
      <dgm:prSet/>
      <dgm:spPr/>
      <dgm:t>
        <a:bodyPr/>
        <a:lstStyle/>
        <a:p>
          <a:endParaRPr lang="en-US"/>
        </a:p>
      </dgm:t>
    </dgm:pt>
    <dgm:pt modelId="{1F624453-DF71-46B2-ACCA-AC8B84427F31}" type="sibTrans" cxnId="{461D5757-A919-4512-91E2-51CD1EA76B29}">
      <dgm:prSet/>
      <dgm:spPr/>
      <dgm:t>
        <a:bodyPr/>
        <a:lstStyle/>
        <a:p>
          <a:endParaRPr lang="en-US"/>
        </a:p>
      </dgm:t>
    </dgm:pt>
    <dgm:pt modelId="{4D271BF2-AD69-4529-9BC0-F3BC3F18CB9B}">
      <dgm:prSet/>
      <dgm:spPr/>
      <dgm:t>
        <a:bodyPr/>
        <a:lstStyle/>
        <a:p>
          <a:r>
            <a:rPr lang="en-US" dirty="0"/>
            <a:t>Two ML models are trained to test which length is better.</a:t>
          </a:r>
        </a:p>
      </dgm:t>
    </dgm:pt>
    <dgm:pt modelId="{DEB0F338-BEBF-40F2-834F-51BA6CCFE078}" type="parTrans" cxnId="{6E49E43B-0D31-41C6-90BA-600351DBA224}">
      <dgm:prSet/>
      <dgm:spPr/>
      <dgm:t>
        <a:bodyPr/>
        <a:lstStyle/>
        <a:p>
          <a:endParaRPr lang="en-US"/>
        </a:p>
      </dgm:t>
    </dgm:pt>
    <dgm:pt modelId="{D08F0695-4556-48D8-9EA3-C21740646211}" type="sibTrans" cxnId="{6E49E43B-0D31-41C6-90BA-600351DBA224}">
      <dgm:prSet/>
      <dgm:spPr/>
      <dgm:t>
        <a:bodyPr/>
        <a:lstStyle/>
        <a:p>
          <a:endParaRPr lang="en-US"/>
        </a:p>
      </dgm:t>
    </dgm:pt>
    <dgm:pt modelId="{D110DB0D-18AF-40D9-ADE3-D787EB76613E}">
      <dgm:prSet/>
      <dgm:spPr/>
      <dgm:t>
        <a:bodyPr/>
        <a:lstStyle/>
        <a:p>
          <a:r>
            <a:rPr lang="en-US"/>
            <a:t>Data collection is continued with a length of 5s for each audio file</a:t>
          </a:r>
        </a:p>
      </dgm:t>
    </dgm:pt>
    <dgm:pt modelId="{8AF694C6-7CF7-47F8-BF78-AB50DE744E6A}" type="parTrans" cxnId="{EE4769B0-7EF1-443D-83F1-693332FAED96}">
      <dgm:prSet/>
      <dgm:spPr/>
      <dgm:t>
        <a:bodyPr/>
        <a:lstStyle/>
        <a:p>
          <a:endParaRPr lang="en-US"/>
        </a:p>
      </dgm:t>
    </dgm:pt>
    <dgm:pt modelId="{2FB6D551-C66F-4100-8D16-7B732BED5F01}" type="sibTrans" cxnId="{EE4769B0-7EF1-443D-83F1-693332FAED96}">
      <dgm:prSet/>
      <dgm:spPr/>
      <dgm:t>
        <a:bodyPr/>
        <a:lstStyle/>
        <a:p>
          <a:endParaRPr lang="en-US"/>
        </a:p>
      </dgm:t>
    </dgm:pt>
    <dgm:pt modelId="{327C9155-64FA-0C43-9E71-5EB35853E8FE}">
      <dgm:prSet/>
      <dgm:spPr/>
      <dgm:t>
        <a:bodyPr/>
        <a:lstStyle/>
        <a:p>
          <a:r>
            <a:rPr lang="en-US" altLang="zh-CN" dirty="0"/>
            <a:t>3s, 5s, and 10s</a:t>
          </a:r>
          <a:endParaRPr lang="en-US" dirty="0"/>
        </a:p>
      </dgm:t>
    </dgm:pt>
    <dgm:pt modelId="{13A24065-CA16-B747-93FF-750130BC01A0}" type="parTrans" cxnId="{5927B834-060F-AB4F-98EC-F352A24C96ED}">
      <dgm:prSet/>
      <dgm:spPr/>
      <dgm:t>
        <a:bodyPr/>
        <a:lstStyle/>
        <a:p>
          <a:endParaRPr lang="en-US"/>
        </a:p>
      </dgm:t>
    </dgm:pt>
    <dgm:pt modelId="{7E56D811-B9F9-E34A-B77C-8421D6D07F10}" type="sibTrans" cxnId="{5927B834-060F-AB4F-98EC-F352A24C96ED}">
      <dgm:prSet/>
      <dgm:spPr/>
      <dgm:t>
        <a:bodyPr/>
        <a:lstStyle/>
        <a:p>
          <a:endParaRPr lang="en-US"/>
        </a:p>
      </dgm:t>
    </dgm:pt>
    <dgm:pt modelId="{A9441ED3-4A00-AE4F-B69A-3CA0B01C7171}">
      <dgm:prSet/>
      <dgm:spPr/>
      <dgm:t>
        <a:bodyPr/>
        <a:lstStyle/>
        <a:p>
          <a:r>
            <a:rPr lang="en-US" dirty="0"/>
            <a:t>CNN and KNN</a:t>
          </a:r>
        </a:p>
      </dgm:t>
    </dgm:pt>
    <dgm:pt modelId="{A8B6DF6F-994E-034C-921E-12CA6FD9A2C2}" type="parTrans" cxnId="{7B6B672F-AF95-444B-93E5-E8340E28F1E4}">
      <dgm:prSet/>
      <dgm:spPr/>
      <dgm:t>
        <a:bodyPr/>
        <a:lstStyle/>
        <a:p>
          <a:endParaRPr lang="en-US"/>
        </a:p>
      </dgm:t>
    </dgm:pt>
    <dgm:pt modelId="{7719250F-4041-9546-8E88-C86B67B9DABB}" type="sibTrans" cxnId="{7B6B672F-AF95-444B-93E5-E8340E28F1E4}">
      <dgm:prSet/>
      <dgm:spPr/>
      <dgm:t>
        <a:bodyPr/>
        <a:lstStyle/>
        <a:p>
          <a:endParaRPr lang="en-US"/>
        </a:p>
      </dgm:t>
    </dgm:pt>
    <dgm:pt modelId="{C9845FFC-1E7F-B042-8F98-34B2AA8E0D38}" type="pres">
      <dgm:prSet presAssocID="{475268B4-1C4C-4593-A05E-2EED176AA7F8}" presName="Name0" presStyleCnt="0">
        <dgm:presLayoutVars>
          <dgm:dir/>
          <dgm:animLvl val="lvl"/>
          <dgm:resizeHandles val="exact"/>
        </dgm:presLayoutVars>
      </dgm:prSet>
      <dgm:spPr/>
    </dgm:pt>
    <dgm:pt modelId="{4B01CFBF-0B6E-8E46-A856-33C1041003B1}" type="pres">
      <dgm:prSet presAssocID="{FB586683-84BD-4FE3-BF32-DDFCE046059C}" presName="composite" presStyleCnt="0"/>
      <dgm:spPr/>
    </dgm:pt>
    <dgm:pt modelId="{016E1208-0726-B846-AE23-CADF983091B2}" type="pres">
      <dgm:prSet presAssocID="{FB586683-84BD-4FE3-BF32-DDFCE046059C}" presName="parTx" presStyleLbl="alignNode1" presStyleIdx="0" presStyleCnt="4">
        <dgm:presLayoutVars>
          <dgm:chMax val="0"/>
          <dgm:chPref val="0"/>
          <dgm:bulletEnabled val="1"/>
        </dgm:presLayoutVars>
      </dgm:prSet>
      <dgm:spPr/>
    </dgm:pt>
    <dgm:pt modelId="{D108C70D-91DC-B44E-BF9F-5732D01251AA}" type="pres">
      <dgm:prSet presAssocID="{FB586683-84BD-4FE3-BF32-DDFCE046059C}" presName="desTx" presStyleLbl="alignAccFollowNode1" presStyleIdx="0" presStyleCnt="4">
        <dgm:presLayoutVars>
          <dgm:bulletEnabled val="1"/>
        </dgm:presLayoutVars>
      </dgm:prSet>
      <dgm:spPr/>
    </dgm:pt>
    <dgm:pt modelId="{C53EA02A-2766-A44B-866A-E386D032C6DC}" type="pres">
      <dgm:prSet presAssocID="{94BEDBB6-7DA0-4747-99EA-1688F4A214FC}" presName="space" presStyleCnt="0"/>
      <dgm:spPr/>
    </dgm:pt>
    <dgm:pt modelId="{00DDD983-425A-3F45-A4C4-62D1995A632A}" type="pres">
      <dgm:prSet presAssocID="{74461DBA-ABF2-4F62-B2EB-D6A5AB7B7FAD}" presName="composite" presStyleCnt="0"/>
      <dgm:spPr/>
    </dgm:pt>
    <dgm:pt modelId="{D0FC560A-8830-CF4F-9984-0498EE0F6D28}" type="pres">
      <dgm:prSet presAssocID="{74461DBA-ABF2-4F62-B2EB-D6A5AB7B7FAD}" presName="parTx" presStyleLbl="alignNode1" presStyleIdx="1" presStyleCnt="4">
        <dgm:presLayoutVars>
          <dgm:chMax val="0"/>
          <dgm:chPref val="0"/>
          <dgm:bulletEnabled val="1"/>
        </dgm:presLayoutVars>
      </dgm:prSet>
      <dgm:spPr/>
    </dgm:pt>
    <dgm:pt modelId="{6EC705EF-9C34-EB44-9EC3-A33E9B8264D7}" type="pres">
      <dgm:prSet presAssocID="{74461DBA-ABF2-4F62-B2EB-D6A5AB7B7FAD}" presName="desTx" presStyleLbl="alignAccFollowNode1" presStyleIdx="1" presStyleCnt="4">
        <dgm:presLayoutVars>
          <dgm:bulletEnabled val="1"/>
        </dgm:presLayoutVars>
      </dgm:prSet>
      <dgm:spPr/>
    </dgm:pt>
    <dgm:pt modelId="{EB90EA15-8197-0144-A936-2F7E78FB5DE6}" type="pres">
      <dgm:prSet presAssocID="{1F624453-DF71-46B2-ACCA-AC8B84427F31}" presName="space" presStyleCnt="0"/>
      <dgm:spPr/>
    </dgm:pt>
    <dgm:pt modelId="{3B3B82A6-1467-014C-8367-B7F3FEA1E7D9}" type="pres">
      <dgm:prSet presAssocID="{4D271BF2-AD69-4529-9BC0-F3BC3F18CB9B}" presName="composite" presStyleCnt="0"/>
      <dgm:spPr/>
    </dgm:pt>
    <dgm:pt modelId="{39A23685-5F5D-424F-8CDF-72F691B0B8BC}" type="pres">
      <dgm:prSet presAssocID="{4D271BF2-AD69-4529-9BC0-F3BC3F18CB9B}" presName="parTx" presStyleLbl="alignNode1" presStyleIdx="2" presStyleCnt="4">
        <dgm:presLayoutVars>
          <dgm:chMax val="0"/>
          <dgm:chPref val="0"/>
          <dgm:bulletEnabled val="1"/>
        </dgm:presLayoutVars>
      </dgm:prSet>
      <dgm:spPr/>
    </dgm:pt>
    <dgm:pt modelId="{445B839D-0EEB-F441-ABA4-ADB55AD0F8BD}" type="pres">
      <dgm:prSet presAssocID="{4D271BF2-AD69-4529-9BC0-F3BC3F18CB9B}" presName="desTx" presStyleLbl="alignAccFollowNode1" presStyleIdx="2" presStyleCnt="4">
        <dgm:presLayoutVars>
          <dgm:bulletEnabled val="1"/>
        </dgm:presLayoutVars>
      </dgm:prSet>
      <dgm:spPr/>
    </dgm:pt>
    <dgm:pt modelId="{ED268968-EA10-6345-9C57-1747AF7077B2}" type="pres">
      <dgm:prSet presAssocID="{D08F0695-4556-48D8-9EA3-C21740646211}" presName="space" presStyleCnt="0"/>
      <dgm:spPr/>
    </dgm:pt>
    <dgm:pt modelId="{5796B3D9-180E-984C-9E9F-52D70DFC43A5}" type="pres">
      <dgm:prSet presAssocID="{D110DB0D-18AF-40D9-ADE3-D787EB76613E}" presName="composite" presStyleCnt="0"/>
      <dgm:spPr/>
    </dgm:pt>
    <dgm:pt modelId="{82D50581-B54F-9A4D-8829-88EBA76FAC84}" type="pres">
      <dgm:prSet presAssocID="{D110DB0D-18AF-40D9-ADE3-D787EB76613E}" presName="parTx" presStyleLbl="alignNode1" presStyleIdx="3" presStyleCnt="4">
        <dgm:presLayoutVars>
          <dgm:chMax val="0"/>
          <dgm:chPref val="0"/>
          <dgm:bulletEnabled val="1"/>
        </dgm:presLayoutVars>
      </dgm:prSet>
      <dgm:spPr/>
    </dgm:pt>
    <dgm:pt modelId="{C5D322F9-FE86-3E4D-BF75-3BB079FC1B9F}" type="pres">
      <dgm:prSet presAssocID="{D110DB0D-18AF-40D9-ADE3-D787EB76613E}" presName="desTx" presStyleLbl="alignAccFollowNode1" presStyleIdx="3" presStyleCnt="4">
        <dgm:presLayoutVars>
          <dgm:bulletEnabled val="1"/>
        </dgm:presLayoutVars>
      </dgm:prSet>
      <dgm:spPr/>
    </dgm:pt>
  </dgm:ptLst>
  <dgm:cxnLst>
    <dgm:cxn modelId="{84DF1E0B-E7E8-4196-8BD8-E7D82982BCE8}" srcId="{475268B4-1C4C-4593-A05E-2EED176AA7F8}" destId="{FB586683-84BD-4FE3-BF32-DDFCE046059C}" srcOrd="0" destOrd="0" parTransId="{D2FAD2AD-0956-4AF4-87CE-929F232547B7}" sibTransId="{94BEDBB6-7DA0-4747-99EA-1688F4A214FC}"/>
    <dgm:cxn modelId="{7A1C8C1E-95E0-482E-A35D-A53A8E127109}" srcId="{FB586683-84BD-4FE3-BF32-DDFCE046059C}" destId="{F5FC8F6C-E1D5-4F3F-AAB7-805DFF54F674}" srcOrd="0" destOrd="0" parTransId="{7DEE1285-FC40-4A8F-9C4A-08D3914E97EF}" sibTransId="{FA4044DC-30FE-4FD4-A509-7EE52F159AD2}"/>
    <dgm:cxn modelId="{3105B628-F568-5F4B-8790-FFE436271982}" type="presOf" srcId="{A9441ED3-4A00-AE4F-B69A-3CA0B01C7171}" destId="{445B839D-0EEB-F441-ABA4-ADB55AD0F8BD}" srcOrd="0" destOrd="0" presId="urn:microsoft.com/office/officeart/2005/8/layout/hList1"/>
    <dgm:cxn modelId="{7B6B672F-AF95-444B-93E5-E8340E28F1E4}" srcId="{4D271BF2-AD69-4529-9BC0-F3BC3F18CB9B}" destId="{A9441ED3-4A00-AE4F-B69A-3CA0B01C7171}" srcOrd="0" destOrd="0" parTransId="{A8B6DF6F-994E-034C-921E-12CA6FD9A2C2}" sibTransId="{7719250F-4041-9546-8E88-C86B67B9DABB}"/>
    <dgm:cxn modelId="{5927B834-060F-AB4F-98EC-F352A24C96ED}" srcId="{74461DBA-ABF2-4F62-B2EB-D6A5AB7B7FAD}" destId="{327C9155-64FA-0C43-9E71-5EB35853E8FE}" srcOrd="0" destOrd="0" parTransId="{13A24065-CA16-B747-93FF-750130BC01A0}" sibTransId="{7E56D811-B9F9-E34A-B77C-8421D6D07F10}"/>
    <dgm:cxn modelId="{A7E0CC39-36B2-0144-BEC9-E7BDE664D67C}" type="presOf" srcId="{FB586683-84BD-4FE3-BF32-DDFCE046059C}" destId="{016E1208-0726-B846-AE23-CADF983091B2}" srcOrd="0" destOrd="0" presId="urn:microsoft.com/office/officeart/2005/8/layout/hList1"/>
    <dgm:cxn modelId="{6E49E43B-0D31-41C6-90BA-600351DBA224}" srcId="{475268B4-1C4C-4593-A05E-2EED176AA7F8}" destId="{4D271BF2-AD69-4529-9BC0-F3BC3F18CB9B}" srcOrd="2" destOrd="0" parTransId="{DEB0F338-BEBF-40F2-834F-51BA6CCFE078}" sibTransId="{D08F0695-4556-48D8-9EA3-C21740646211}"/>
    <dgm:cxn modelId="{72AC3E45-C5B7-D844-9214-AA44BED2DE32}" type="presOf" srcId="{F5FC8F6C-E1D5-4F3F-AAB7-805DFF54F674}" destId="{D108C70D-91DC-B44E-BF9F-5732D01251AA}" srcOrd="0" destOrd="0" presId="urn:microsoft.com/office/officeart/2005/8/layout/hList1"/>
    <dgm:cxn modelId="{461D5757-A919-4512-91E2-51CD1EA76B29}" srcId="{475268B4-1C4C-4593-A05E-2EED176AA7F8}" destId="{74461DBA-ABF2-4F62-B2EB-D6A5AB7B7FAD}" srcOrd="1" destOrd="0" parTransId="{19D7C8E0-DD3E-4D8A-B291-27B3DAB09AE2}" sibTransId="{1F624453-DF71-46B2-ACCA-AC8B84427F31}"/>
    <dgm:cxn modelId="{4C75F16B-1164-7B4B-87E2-64EF913E0208}" type="presOf" srcId="{4D271BF2-AD69-4529-9BC0-F3BC3F18CB9B}" destId="{39A23685-5F5D-424F-8CDF-72F691B0B8BC}" srcOrd="0" destOrd="0" presId="urn:microsoft.com/office/officeart/2005/8/layout/hList1"/>
    <dgm:cxn modelId="{6E76BB75-E8F9-1846-82E0-93A95DA5B788}" type="presOf" srcId="{327C9155-64FA-0C43-9E71-5EB35853E8FE}" destId="{6EC705EF-9C34-EB44-9EC3-A33E9B8264D7}" srcOrd="0" destOrd="0" presId="urn:microsoft.com/office/officeart/2005/8/layout/hList1"/>
    <dgm:cxn modelId="{78CA699B-B055-E140-9D73-D0039E792A93}" type="presOf" srcId="{74461DBA-ABF2-4F62-B2EB-D6A5AB7B7FAD}" destId="{D0FC560A-8830-CF4F-9984-0498EE0F6D28}" srcOrd="0" destOrd="0" presId="urn:microsoft.com/office/officeart/2005/8/layout/hList1"/>
    <dgm:cxn modelId="{EC47939C-C44E-1C46-BA32-C6C34F93343E}" type="presOf" srcId="{D110DB0D-18AF-40D9-ADE3-D787EB76613E}" destId="{82D50581-B54F-9A4D-8829-88EBA76FAC84}" srcOrd="0" destOrd="0" presId="urn:microsoft.com/office/officeart/2005/8/layout/hList1"/>
    <dgm:cxn modelId="{EE4769B0-7EF1-443D-83F1-693332FAED96}" srcId="{475268B4-1C4C-4593-A05E-2EED176AA7F8}" destId="{D110DB0D-18AF-40D9-ADE3-D787EB76613E}" srcOrd="3" destOrd="0" parTransId="{8AF694C6-7CF7-47F8-BF78-AB50DE744E6A}" sibTransId="{2FB6D551-C66F-4100-8D16-7B732BED5F01}"/>
    <dgm:cxn modelId="{66F5C2FB-1E9D-BB43-9F8B-0510185D3DD3}" type="presOf" srcId="{475268B4-1C4C-4593-A05E-2EED176AA7F8}" destId="{C9845FFC-1E7F-B042-8F98-34B2AA8E0D38}" srcOrd="0" destOrd="0" presId="urn:microsoft.com/office/officeart/2005/8/layout/hList1"/>
    <dgm:cxn modelId="{730703FF-FE99-DE44-B905-0386444003A9}" type="presParOf" srcId="{C9845FFC-1E7F-B042-8F98-34B2AA8E0D38}" destId="{4B01CFBF-0B6E-8E46-A856-33C1041003B1}" srcOrd="0" destOrd="0" presId="urn:microsoft.com/office/officeart/2005/8/layout/hList1"/>
    <dgm:cxn modelId="{A000EDA4-EA38-834E-BF14-3D7548C4B126}" type="presParOf" srcId="{4B01CFBF-0B6E-8E46-A856-33C1041003B1}" destId="{016E1208-0726-B846-AE23-CADF983091B2}" srcOrd="0" destOrd="0" presId="urn:microsoft.com/office/officeart/2005/8/layout/hList1"/>
    <dgm:cxn modelId="{B1EBB6E9-71AC-964F-8A08-5EFFB21F9F71}" type="presParOf" srcId="{4B01CFBF-0B6E-8E46-A856-33C1041003B1}" destId="{D108C70D-91DC-B44E-BF9F-5732D01251AA}" srcOrd="1" destOrd="0" presId="urn:microsoft.com/office/officeart/2005/8/layout/hList1"/>
    <dgm:cxn modelId="{6DDE264E-6680-6944-AB26-6CA0C70CAA03}" type="presParOf" srcId="{C9845FFC-1E7F-B042-8F98-34B2AA8E0D38}" destId="{C53EA02A-2766-A44B-866A-E386D032C6DC}" srcOrd="1" destOrd="0" presId="urn:microsoft.com/office/officeart/2005/8/layout/hList1"/>
    <dgm:cxn modelId="{8BCAF830-D26A-CF4E-8A3F-B5050F7F75AB}" type="presParOf" srcId="{C9845FFC-1E7F-B042-8F98-34B2AA8E0D38}" destId="{00DDD983-425A-3F45-A4C4-62D1995A632A}" srcOrd="2" destOrd="0" presId="urn:microsoft.com/office/officeart/2005/8/layout/hList1"/>
    <dgm:cxn modelId="{3C3A2008-EFE7-D84C-932C-5706B330B3B6}" type="presParOf" srcId="{00DDD983-425A-3F45-A4C4-62D1995A632A}" destId="{D0FC560A-8830-CF4F-9984-0498EE0F6D28}" srcOrd="0" destOrd="0" presId="urn:microsoft.com/office/officeart/2005/8/layout/hList1"/>
    <dgm:cxn modelId="{899CF3F2-6640-B94C-9F85-A662AD214F39}" type="presParOf" srcId="{00DDD983-425A-3F45-A4C4-62D1995A632A}" destId="{6EC705EF-9C34-EB44-9EC3-A33E9B8264D7}" srcOrd="1" destOrd="0" presId="urn:microsoft.com/office/officeart/2005/8/layout/hList1"/>
    <dgm:cxn modelId="{DC34F6D7-3F2E-3C4A-956E-D4F4492FCEE5}" type="presParOf" srcId="{C9845FFC-1E7F-B042-8F98-34B2AA8E0D38}" destId="{EB90EA15-8197-0144-A936-2F7E78FB5DE6}" srcOrd="3" destOrd="0" presId="urn:microsoft.com/office/officeart/2005/8/layout/hList1"/>
    <dgm:cxn modelId="{57089EE5-D141-D44C-A125-33D7009802C2}" type="presParOf" srcId="{C9845FFC-1E7F-B042-8F98-34B2AA8E0D38}" destId="{3B3B82A6-1467-014C-8367-B7F3FEA1E7D9}" srcOrd="4" destOrd="0" presId="urn:microsoft.com/office/officeart/2005/8/layout/hList1"/>
    <dgm:cxn modelId="{F4088E86-DE26-D344-AEAA-E6D54277068F}" type="presParOf" srcId="{3B3B82A6-1467-014C-8367-B7F3FEA1E7D9}" destId="{39A23685-5F5D-424F-8CDF-72F691B0B8BC}" srcOrd="0" destOrd="0" presId="urn:microsoft.com/office/officeart/2005/8/layout/hList1"/>
    <dgm:cxn modelId="{B19C8149-DB36-3042-B495-4F7C0EA1C35A}" type="presParOf" srcId="{3B3B82A6-1467-014C-8367-B7F3FEA1E7D9}" destId="{445B839D-0EEB-F441-ABA4-ADB55AD0F8BD}" srcOrd="1" destOrd="0" presId="urn:microsoft.com/office/officeart/2005/8/layout/hList1"/>
    <dgm:cxn modelId="{03387219-6F8F-DF48-966B-351636400699}" type="presParOf" srcId="{C9845FFC-1E7F-B042-8F98-34B2AA8E0D38}" destId="{ED268968-EA10-6345-9C57-1747AF7077B2}" srcOrd="5" destOrd="0" presId="urn:microsoft.com/office/officeart/2005/8/layout/hList1"/>
    <dgm:cxn modelId="{F7BE442B-8E40-CF46-8DBC-DF8736FEFACE}" type="presParOf" srcId="{C9845FFC-1E7F-B042-8F98-34B2AA8E0D38}" destId="{5796B3D9-180E-984C-9E9F-52D70DFC43A5}" srcOrd="6" destOrd="0" presId="urn:microsoft.com/office/officeart/2005/8/layout/hList1"/>
    <dgm:cxn modelId="{E1E41507-9A81-244C-A32F-EFC5C67DF02E}" type="presParOf" srcId="{5796B3D9-180E-984C-9E9F-52D70DFC43A5}" destId="{82D50581-B54F-9A4D-8829-88EBA76FAC84}" srcOrd="0" destOrd="0" presId="urn:microsoft.com/office/officeart/2005/8/layout/hList1"/>
    <dgm:cxn modelId="{624A4F79-19BC-7743-B488-3B1A64D0D712}" type="presParOf" srcId="{5796B3D9-180E-984C-9E9F-52D70DFC43A5}" destId="{C5D322F9-FE86-3E4D-BF75-3BB079FC1B9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FB8EA-4A2F-42FF-B1DF-98ADD38F189A}">
      <dsp:nvSpPr>
        <dsp:cNvPr id="0" name=""/>
        <dsp:cNvSpPr/>
      </dsp:nvSpPr>
      <dsp:spPr>
        <a:xfrm>
          <a:off x="102131" y="893031"/>
          <a:ext cx="653666" cy="65366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6637C86-99C6-4720-8AA4-36168DD38224}">
      <dsp:nvSpPr>
        <dsp:cNvPr id="0" name=""/>
        <dsp:cNvSpPr/>
      </dsp:nvSpPr>
      <dsp:spPr>
        <a:xfrm>
          <a:off x="239401" y="1030301"/>
          <a:ext cx="379126" cy="3791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9CFEC928-B399-475D-B581-08F24577B11D}">
      <dsp:nvSpPr>
        <dsp:cNvPr id="0" name=""/>
        <dsp:cNvSpPr/>
      </dsp:nvSpPr>
      <dsp:spPr>
        <a:xfrm>
          <a:off x="895870" y="893031"/>
          <a:ext cx="1540786" cy="6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Every drone sounds different</a:t>
          </a:r>
        </a:p>
      </dsp:txBody>
      <dsp:txXfrm>
        <a:off x="895870" y="893031"/>
        <a:ext cx="1540786" cy="653666"/>
      </dsp:txXfrm>
    </dsp:sp>
    <dsp:sp modelId="{2C813CBD-24F7-4A8B-A8C5-20B31A67BCDF}">
      <dsp:nvSpPr>
        <dsp:cNvPr id="0" name=""/>
        <dsp:cNvSpPr/>
      </dsp:nvSpPr>
      <dsp:spPr>
        <a:xfrm>
          <a:off x="2705126" y="893031"/>
          <a:ext cx="653666" cy="65366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33B9357-8D39-4D2E-81C7-E768F344075C}">
      <dsp:nvSpPr>
        <dsp:cNvPr id="0" name=""/>
        <dsp:cNvSpPr/>
      </dsp:nvSpPr>
      <dsp:spPr>
        <a:xfrm>
          <a:off x="2842396" y="1030301"/>
          <a:ext cx="379126" cy="3791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9BE196B6-45A3-4B70-A3C2-62AFC6E5EFC5}">
      <dsp:nvSpPr>
        <dsp:cNvPr id="0" name=""/>
        <dsp:cNvSpPr/>
      </dsp:nvSpPr>
      <dsp:spPr>
        <a:xfrm>
          <a:off x="3498864" y="893031"/>
          <a:ext cx="1540786" cy="6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Cost-effective</a:t>
          </a:r>
        </a:p>
      </dsp:txBody>
      <dsp:txXfrm>
        <a:off x="3498864" y="893031"/>
        <a:ext cx="1540786" cy="653666"/>
      </dsp:txXfrm>
    </dsp:sp>
    <dsp:sp modelId="{A7D230DB-6037-4808-8A8A-3DE2BF127FC7}">
      <dsp:nvSpPr>
        <dsp:cNvPr id="0" name=""/>
        <dsp:cNvSpPr/>
      </dsp:nvSpPr>
      <dsp:spPr>
        <a:xfrm>
          <a:off x="5308120" y="893031"/>
          <a:ext cx="653666" cy="65366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7124628-D714-4F82-8073-CDFC0136E554}">
      <dsp:nvSpPr>
        <dsp:cNvPr id="0" name=""/>
        <dsp:cNvSpPr/>
      </dsp:nvSpPr>
      <dsp:spPr>
        <a:xfrm>
          <a:off x="5445390" y="1030301"/>
          <a:ext cx="379126" cy="3791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sp>
    <dsp:sp modelId="{E0601AEF-D453-4B6E-9F89-B178B00F20E5}">
      <dsp:nvSpPr>
        <dsp:cNvPr id="0" name=""/>
        <dsp:cNvSpPr/>
      </dsp:nvSpPr>
      <dsp:spPr>
        <a:xfrm>
          <a:off x="6101859" y="893031"/>
          <a:ext cx="1540786" cy="6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High accuracy</a:t>
          </a:r>
        </a:p>
      </dsp:txBody>
      <dsp:txXfrm>
        <a:off x="6101859" y="893031"/>
        <a:ext cx="1540786" cy="653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CDDC0-0FD1-E14D-8323-96716B142B47}">
      <dsp:nvSpPr>
        <dsp:cNvPr id="0" name=""/>
        <dsp:cNvSpPr/>
      </dsp:nvSpPr>
      <dsp:spPr>
        <a:xfrm>
          <a:off x="0" y="305571"/>
          <a:ext cx="5937755" cy="4284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E3CE8F-4E98-4243-AAB7-2CE32EFD314A}">
      <dsp:nvSpPr>
        <dsp:cNvPr id="0" name=""/>
        <dsp:cNvSpPr/>
      </dsp:nvSpPr>
      <dsp:spPr>
        <a:xfrm>
          <a:off x="296887" y="54651"/>
          <a:ext cx="4156428" cy="5018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103" tIns="0" rIns="157103" bIns="0" numCol="1" spcCol="1270" anchor="ctr" anchorCtr="0">
          <a:noAutofit/>
        </a:bodyPr>
        <a:lstStyle/>
        <a:p>
          <a:pPr marL="0" lvl="0" indent="0" algn="l" defTabSz="755650">
            <a:lnSpc>
              <a:spcPct val="90000"/>
            </a:lnSpc>
            <a:spcBef>
              <a:spcPct val="0"/>
            </a:spcBef>
            <a:spcAft>
              <a:spcPct val="35000"/>
            </a:spcAft>
            <a:buNone/>
          </a:pPr>
          <a:r>
            <a:rPr lang="en-US" sz="1700" kern="1200" dirty="0"/>
            <a:t>Feed-forward Neural Networks</a:t>
          </a:r>
        </a:p>
      </dsp:txBody>
      <dsp:txXfrm>
        <a:off x="321385" y="79149"/>
        <a:ext cx="4107432" cy="452844"/>
      </dsp:txXfrm>
    </dsp:sp>
    <dsp:sp modelId="{79AD20E6-967C-8D49-B71D-648168F748C3}">
      <dsp:nvSpPr>
        <dsp:cNvPr id="0" name=""/>
        <dsp:cNvSpPr/>
      </dsp:nvSpPr>
      <dsp:spPr>
        <a:xfrm>
          <a:off x="0" y="1076691"/>
          <a:ext cx="5937755" cy="4284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3A7B2E-6F46-2447-9DB6-D741555E4427}">
      <dsp:nvSpPr>
        <dsp:cNvPr id="0" name=""/>
        <dsp:cNvSpPr/>
      </dsp:nvSpPr>
      <dsp:spPr>
        <a:xfrm>
          <a:off x="296887" y="825771"/>
          <a:ext cx="4156428" cy="501840"/>
        </a:xfrm>
        <a:prstGeom prst="roundRect">
          <a:avLst/>
        </a:prstGeom>
        <a:solidFill>
          <a:schemeClr val="lt1">
            <a:hueOff val="0"/>
            <a:satOff val="0"/>
            <a:lumOff val="0"/>
            <a:alphaOff val="0"/>
          </a:schemeClr>
        </a:solidFill>
        <a:ln w="127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103" tIns="0" rIns="157103"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rgbClr val="FF0000"/>
              </a:solidFill>
            </a:rPr>
            <a:t>Convolutional Neural Networks (CNNs)</a:t>
          </a:r>
        </a:p>
      </dsp:txBody>
      <dsp:txXfrm>
        <a:off x="321385" y="850269"/>
        <a:ext cx="4107432" cy="452844"/>
      </dsp:txXfrm>
    </dsp:sp>
    <dsp:sp modelId="{C673201D-F77C-4F49-A13A-FC23FDF77E71}">
      <dsp:nvSpPr>
        <dsp:cNvPr id="0" name=""/>
        <dsp:cNvSpPr/>
      </dsp:nvSpPr>
      <dsp:spPr>
        <a:xfrm>
          <a:off x="0" y="1847811"/>
          <a:ext cx="5937755" cy="4284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929FA6-9313-1E4B-B6E8-AFA7BB0B8ABB}">
      <dsp:nvSpPr>
        <dsp:cNvPr id="0" name=""/>
        <dsp:cNvSpPr/>
      </dsp:nvSpPr>
      <dsp:spPr>
        <a:xfrm>
          <a:off x="296887" y="1596891"/>
          <a:ext cx="4156428" cy="5018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103" tIns="0" rIns="157103" bIns="0" numCol="1" spcCol="1270" anchor="ctr" anchorCtr="0">
          <a:noAutofit/>
        </a:bodyPr>
        <a:lstStyle/>
        <a:p>
          <a:pPr marL="0" lvl="0" indent="0" algn="l" defTabSz="755650">
            <a:lnSpc>
              <a:spcPct val="90000"/>
            </a:lnSpc>
            <a:spcBef>
              <a:spcPct val="0"/>
            </a:spcBef>
            <a:spcAft>
              <a:spcPct val="35000"/>
            </a:spcAft>
            <a:buNone/>
          </a:pPr>
          <a:r>
            <a:rPr lang="en-US" sz="1700" kern="1200"/>
            <a:t>Multi-Layer Perceptron (MLP)</a:t>
          </a:r>
        </a:p>
      </dsp:txBody>
      <dsp:txXfrm>
        <a:off x="321385" y="1621389"/>
        <a:ext cx="4107432" cy="452844"/>
      </dsp:txXfrm>
    </dsp:sp>
    <dsp:sp modelId="{661BD102-4186-604E-8A7B-4759D6B4E244}">
      <dsp:nvSpPr>
        <dsp:cNvPr id="0" name=""/>
        <dsp:cNvSpPr/>
      </dsp:nvSpPr>
      <dsp:spPr>
        <a:xfrm>
          <a:off x="0" y="2618931"/>
          <a:ext cx="5937755" cy="4284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CFF686-6176-FD4A-868F-DAF4AA9DEFD6}">
      <dsp:nvSpPr>
        <dsp:cNvPr id="0" name=""/>
        <dsp:cNvSpPr/>
      </dsp:nvSpPr>
      <dsp:spPr>
        <a:xfrm>
          <a:off x="296887" y="2368011"/>
          <a:ext cx="4156428" cy="5018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103" tIns="0" rIns="157103" bIns="0" numCol="1" spcCol="1270" anchor="ctr" anchorCtr="0">
          <a:noAutofit/>
        </a:bodyPr>
        <a:lstStyle/>
        <a:p>
          <a:pPr marL="0" lvl="0" indent="0" algn="l" defTabSz="755650">
            <a:lnSpc>
              <a:spcPct val="90000"/>
            </a:lnSpc>
            <a:spcBef>
              <a:spcPct val="0"/>
            </a:spcBef>
            <a:spcAft>
              <a:spcPct val="35000"/>
            </a:spcAft>
            <a:buNone/>
          </a:pPr>
          <a:r>
            <a:rPr lang="en-US" sz="1700" kern="1200"/>
            <a:t>Recurrent Neural Networks (RNNs)</a:t>
          </a:r>
        </a:p>
      </dsp:txBody>
      <dsp:txXfrm>
        <a:off x="321385" y="2392509"/>
        <a:ext cx="4107432"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A5694-626F-6D4B-9B20-44FF726037EB}">
      <dsp:nvSpPr>
        <dsp:cNvPr id="0" name=""/>
        <dsp:cNvSpPr/>
      </dsp:nvSpPr>
      <dsp:spPr>
        <a:xfrm>
          <a:off x="0" y="22102"/>
          <a:ext cx="7791450" cy="397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First Phase</a:t>
          </a:r>
        </a:p>
      </dsp:txBody>
      <dsp:txXfrm>
        <a:off x="19419" y="41521"/>
        <a:ext cx="7752612" cy="358962"/>
      </dsp:txXfrm>
    </dsp:sp>
    <dsp:sp modelId="{8A0AE6CD-AC38-674E-B32A-5E137242A7F2}">
      <dsp:nvSpPr>
        <dsp:cNvPr id="0" name=""/>
        <dsp:cNvSpPr/>
      </dsp:nvSpPr>
      <dsp:spPr>
        <a:xfrm>
          <a:off x="0" y="419902"/>
          <a:ext cx="779145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37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10 classes</a:t>
          </a:r>
        </a:p>
      </dsp:txBody>
      <dsp:txXfrm>
        <a:off x="0" y="419902"/>
        <a:ext cx="7791450" cy="281520"/>
      </dsp:txXfrm>
    </dsp:sp>
    <dsp:sp modelId="{1910B30E-5422-7144-A476-9EFC341EC37C}">
      <dsp:nvSpPr>
        <dsp:cNvPr id="0" name=""/>
        <dsp:cNvSpPr/>
      </dsp:nvSpPr>
      <dsp:spPr>
        <a:xfrm>
          <a:off x="0" y="701422"/>
          <a:ext cx="7791450" cy="397800"/>
        </a:xfrm>
        <a:prstGeom prst="roundRect">
          <a:avLst/>
        </a:prstGeom>
        <a:solidFill>
          <a:schemeClr val="accent2">
            <a:hueOff val="-5175944"/>
            <a:satOff val="22930"/>
            <a:lumOff val="-843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Second Phase</a:t>
          </a:r>
        </a:p>
      </dsp:txBody>
      <dsp:txXfrm>
        <a:off x="19419" y="720841"/>
        <a:ext cx="7752612" cy="358962"/>
      </dsp:txXfrm>
    </dsp:sp>
    <dsp:sp modelId="{E820BE72-5872-C748-9DB2-95D529A0897F}">
      <dsp:nvSpPr>
        <dsp:cNvPr id="0" name=""/>
        <dsp:cNvSpPr/>
      </dsp:nvSpPr>
      <dsp:spPr>
        <a:xfrm>
          <a:off x="0" y="1099222"/>
          <a:ext cx="779145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37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15 classes</a:t>
          </a:r>
        </a:p>
      </dsp:txBody>
      <dsp:txXfrm>
        <a:off x="0" y="1099222"/>
        <a:ext cx="7791450" cy="281520"/>
      </dsp:txXfrm>
    </dsp:sp>
    <dsp:sp modelId="{56D11C38-8FDB-BD4F-9AE0-F397E7F719F0}">
      <dsp:nvSpPr>
        <dsp:cNvPr id="0" name=""/>
        <dsp:cNvSpPr/>
      </dsp:nvSpPr>
      <dsp:spPr>
        <a:xfrm>
          <a:off x="0" y="1380742"/>
          <a:ext cx="7791450" cy="397800"/>
        </a:xfrm>
        <a:prstGeom prst="roundRect">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Final Phase</a:t>
          </a:r>
        </a:p>
      </dsp:txBody>
      <dsp:txXfrm>
        <a:off x="19419" y="1400161"/>
        <a:ext cx="7752612" cy="358962"/>
      </dsp:txXfrm>
    </dsp:sp>
    <dsp:sp modelId="{2FEB6BAC-6C8B-C14A-B623-C2E0DEE39D3F}">
      <dsp:nvSpPr>
        <dsp:cNvPr id="0" name=""/>
        <dsp:cNvSpPr/>
      </dsp:nvSpPr>
      <dsp:spPr>
        <a:xfrm>
          <a:off x="0" y="1778542"/>
          <a:ext cx="779145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379"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20+ classes</a:t>
          </a:r>
        </a:p>
      </dsp:txBody>
      <dsp:txXfrm>
        <a:off x="0" y="1778542"/>
        <a:ext cx="7791450" cy="281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E1208-0726-B846-AE23-CADF983091B2}">
      <dsp:nvSpPr>
        <dsp:cNvPr id="0" name=""/>
        <dsp:cNvSpPr/>
      </dsp:nvSpPr>
      <dsp:spPr>
        <a:xfrm>
          <a:off x="2893" y="944603"/>
          <a:ext cx="1739912" cy="57621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a:t>A MacBook Air is used to record all audio data</a:t>
          </a:r>
        </a:p>
      </dsp:txBody>
      <dsp:txXfrm>
        <a:off x="2893" y="944603"/>
        <a:ext cx="1739912" cy="576211"/>
      </dsp:txXfrm>
    </dsp:sp>
    <dsp:sp modelId="{D108C70D-91DC-B44E-BF9F-5732D01251AA}">
      <dsp:nvSpPr>
        <dsp:cNvPr id="0" name=""/>
        <dsp:cNvSpPr/>
      </dsp:nvSpPr>
      <dsp:spPr>
        <a:xfrm>
          <a:off x="2893" y="1520814"/>
          <a:ext cx="1739912" cy="64232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1.1GHz Quad-Core Intel Core i5 CPU and 8GB of memory</a:t>
          </a:r>
        </a:p>
      </dsp:txBody>
      <dsp:txXfrm>
        <a:off x="2893" y="1520814"/>
        <a:ext cx="1739912" cy="642329"/>
      </dsp:txXfrm>
    </dsp:sp>
    <dsp:sp modelId="{D0FC560A-8830-CF4F-9984-0498EE0F6D28}">
      <dsp:nvSpPr>
        <dsp:cNvPr id="0" name=""/>
        <dsp:cNvSpPr/>
      </dsp:nvSpPr>
      <dsp:spPr>
        <a:xfrm>
          <a:off x="1986393" y="944603"/>
          <a:ext cx="1739912" cy="57621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Initially, I collected audio samples with different duration.</a:t>
          </a:r>
        </a:p>
      </dsp:txBody>
      <dsp:txXfrm>
        <a:off x="1986393" y="944603"/>
        <a:ext cx="1739912" cy="576211"/>
      </dsp:txXfrm>
    </dsp:sp>
    <dsp:sp modelId="{6EC705EF-9C34-EB44-9EC3-A33E9B8264D7}">
      <dsp:nvSpPr>
        <dsp:cNvPr id="0" name=""/>
        <dsp:cNvSpPr/>
      </dsp:nvSpPr>
      <dsp:spPr>
        <a:xfrm>
          <a:off x="1986393" y="1520814"/>
          <a:ext cx="1739912" cy="64232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altLang="zh-CN" sz="1200" kern="1200" dirty="0"/>
            <a:t>3s, 5s, and 10s</a:t>
          </a:r>
          <a:endParaRPr lang="en-US" sz="1200" kern="1200" dirty="0"/>
        </a:p>
      </dsp:txBody>
      <dsp:txXfrm>
        <a:off x="1986393" y="1520814"/>
        <a:ext cx="1739912" cy="642329"/>
      </dsp:txXfrm>
    </dsp:sp>
    <dsp:sp modelId="{39A23685-5F5D-424F-8CDF-72F691B0B8BC}">
      <dsp:nvSpPr>
        <dsp:cNvPr id="0" name=""/>
        <dsp:cNvSpPr/>
      </dsp:nvSpPr>
      <dsp:spPr>
        <a:xfrm>
          <a:off x="3969893" y="944603"/>
          <a:ext cx="1739912" cy="57621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Two ML models are trained to test which length is better.</a:t>
          </a:r>
        </a:p>
      </dsp:txBody>
      <dsp:txXfrm>
        <a:off x="3969893" y="944603"/>
        <a:ext cx="1739912" cy="576211"/>
      </dsp:txXfrm>
    </dsp:sp>
    <dsp:sp modelId="{445B839D-0EEB-F441-ABA4-ADB55AD0F8BD}">
      <dsp:nvSpPr>
        <dsp:cNvPr id="0" name=""/>
        <dsp:cNvSpPr/>
      </dsp:nvSpPr>
      <dsp:spPr>
        <a:xfrm>
          <a:off x="3969893" y="1520814"/>
          <a:ext cx="1739912" cy="64232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CNN and KNN</a:t>
          </a:r>
        </a:p>
      </dsp:txBody>
      <dsp:txXfrm>
        <a:off x="3969893" y="1520814"/>
        <a:ext cx="1739912" cy="642329"/>
      </dsp:txXfrm>
    </dsp:sp>
    <dsp:sp modelId="{82D50581-B54F-9A4D-8829-88EBA76FAC84}">
      <dsp:nvSpPr>
        <dsp:cNvPr id="0" name=""/>
        <dsp:cNvSpPr/>
      </dsp:nvSpPr>
      <dsp:spPr>
        <a:xfrm>
          <a:off x="5953394" y="944603"/>
          <a:ext cx="1739912" cy="57621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a:t>Data collection is continued with a length of 5s for each audio file</a:t>
          </a:r>
        </a:p>
      </dsp:txBody>
      <dsp:txXfrm>
        <a:off x="5953394" y="944603"/>
        <a:ext cx="1739912" cy="576211"/>
      </dsp:txXfrm>
    </dsp:sp>
    <dsp:sp modelId="{C5D322F9-FE86-3E4D-BF75-3BB079FC1B9F}">
      <dsp:nvSpPr>
        <dsp:cNvPr id="0" name=""/>
        <dsp:cNvSpPr/>
      </dsp:nvSpPr>
      <dsp:spPr>
        <a:xfrm>
          <a:off x="5953394" y="1520814"/>
          <a:ext cx="1739912" cy="64232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0509C-25B4-8146-BB04-6CC0355F7E0C}" type="datetimeFigureOut">
              <a:rPr lang="en-US" smtClean="0"/>
              <a:t>1/28/23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0E3D7-5D18-AA4E-BEE3-76D0B7D76D7A}" type="slidenum">
              <a:rPr lang="en-US" smtClean="0"/>
              <a:t>‹#›</a:t>
            </a:fld>
            <a:endParaRPr lang="en-US"/>
          </a:p>
        </p:txBody>
      </p:sp>
    </p:spTree>
    <p:extLst>
      <p:ext uri="{BB962C8B-B14F-4D97-AF65-F5344CB8AC3E}">
        <p14:creationId xmlns:p14="http://schemas.microsoft.com/office/powerpoint/2010/main" val="874805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zotero.org/google-docs/?1cBb3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zotero.org/google-docs/?1cBb3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zotero.org/google-docs/?A9hV5B"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zotero.org/google-docs/?t63dIW"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zotero.org/google-docs/?xqqJa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90E3D7-5D18-AA4E-BEE3-76D0B7D76D7A}" type="slidenum">
              <a:rPr lang="en-US" smtClean="0"/>
              <a:t>1</a:t>
            </a:fld>
            <a:endParaRPr lang="en-US"/>
          </a:p>
        </p:txBody>
      </p:sp>
    </p:spTree>
    <p:extLst>
      <p:ext uri="{BB962C8B-B14F-4D97-AF65-F5344CB8AC3E}">
        <p14:creationId xmlns:p14="http://schemas.microsoft.com/office/powerpoint/2010/main" val="3431158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am trying to fly and collect audio data from at least 20 different UAVs. For each UAV, at least 100 audio entries are recorded and each containing 5 seconds of recording of the flying drone audio data. </a:t>
            </a:r>
          </a:p>
          <a:p>
            <a:pPr marL="171450" indent="-171450">
              <a:buFont typeface="Arial" panose="020B0604020202020204" pitchFamily="34" charset="0"/>
              <a:buChar char="•"/>
            </a:pPr>
            <a:r>
              <a:rPr lang="en-US" dirty="0"/>
              <a:t>The manufacturers of the UAVs include most of the DJI, </a:t>
            </a:r>
            <a:r>
              <a:rPr lang="en-US" dirty="0" err="1"/>
              <a:t>Autel</a:t>
            </a:r>
            <a:r>
              <a:rPr lang="en-US" dirty="0"/>
              <a:t>, </a:t>
            </a:r>
            <a:r>
              <a:rPr lang="en-US" dirty="0" err="1"/>
              <a:t>Syma</a:t>
            </a:r>
            <a:r>
              <a:rPr lang="en-US" dirty="0"/>
              <a:t>, Yuneec, and self-build ones. I operate and record UAVs by DJI, </a:t>
            </a:r>
            <a:r>
              <a:rPr lang="en-US" dirty="0" err="1"/>
              <a:t>Autel</a:t>
            </a:r>
            <a:r>
              <a:rPr lang="en-US" dirty="0"/>
              <a:t> Robotics, Yuneec, and self-built ones in the outdoor environment. All the UAVs by </a:t>
            </a:r>
            <a:r>
              <a:rPr lang="en-US" dirty="0" err="1"/>
              <a:t>Syma</a:t>
            </a:r>
            <a:r>
              <a:rPr lang="en-US" dirty="0"/>
              <a:t> , and some of DJI ones in the indoor environment. </a:t>
            </a:r>
            <a:r>
              <a:rPr lang="en-US" dirty="0" err="1"/>
              <a:t>Syma</a:t>
            </a:r>
            <a:r>
              <a:rPr lang="en-US" dirty="0"/>
              <a:t> UAVs could not withstand well outdoors and usually drifted away in the wind. </a:t>
            </a:r>
          </a:p>
          <a:p>
            <a:pPr marL="171450" indent="-171450">
              <a:buFont typeface="Arial" panose="020B0604020202020204" pitchFamily="34" charset="0"/>
              <a:buChar char="•"/>
            </a:pPr>
            <a:r>
              <a:rPr lang="en-US" dirty="0"/>
              <a:t>Figure here shows the estimate area that most of the outdoor data collection takes place. Most of the outdoor operation of drones took place in an open area in New Richmond, Indiana, and the coordinate is (40.2227062, -87.0000169). The indoor recordings took place in K-SW at Purdue University.</a:t>
            </a:r>
          </a:p>
        </p:txBody>
      </p:sp>
      <p:sp>
        <p:nvSpPr>
          <p:cNvPr id="4" name="Slide Number Placeholder 3"/>
          <p:cNvSpPr>
            <a:spLocks noGrp="1"/>
          </p:cNvSpPr>
          <p:nvPr>
            <p:ph type="sldNum" sz="quarter" idx="5"/>
          </p:nvPr>
        </p:nvSpPr>
        <p:spPr/>
        <p:txBody>
          <a:bodyPr/>
          <a:lstStyle/>
          <a:p>
            <a:fld id="{D790E3D7-5D18-AA4E-BEE3-76D0B7D76D7A}" type="slidenum">
              <a:rPr lang="en-US" smtClean="0"/>
              <a:t>14</a:t>
            </a:fld>
            <a:endParaRPr lang="en-US"/>
          </a:p>
        </p:txBody>
      </p:sp>
    </p:spTree>
    <p:extLst>
      <p:ext uri="{BB962C8B-B14F-4D97-AF65-F5344CB8AC3E}">
        <p14:creationId xmlns:p14="http://schemas.microsoft.com/office/powerpoint/2010/main" val="105010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Similar to common practice in audio-based ML, instead feeding a whole audio dataset to ML models, I use the compact representation of the audio signal, instead of the raw audio files. With that, the proposed system reduces the form of feature representation in both size and dimensions of the audio data. </a:t>
            </a:r>
          </a:p>
          <a:p>
            <a:r>
              <a:rPr lang="en-US" dirty="0"/>
              <a:t>In this research,  MFCCs are chosen (</a:t>
            </a:r>
            <a:r>
              <a:rPr lang="en-US" dirty="0" err="1"/>
              <a:t>mel</a:t>
            </a:r>
            <a:r>
              <a:rPr lang="en-US" dirty="0"/>
              <a:t> frequency cepstral coefficients) as the feature extraction method. MFCC is one of the most widely used feature in audio processing applications</a:t>
            </a:r>
          </a:p>
        </p:txBody>
      </p:sp>
      <p:sp>
        <p:nvSpPr>
          <p:cNvPr id="4" name="Slide Number Placeholder 3"/>
          <p:cNvSpPr>
            <a:spLocks noGrp="1"/>
          </p:cNvSpPr>
          <p:nvPr>
            <p:ph type="sldNum" sz="quarter" idx="5"/>
          </p:nvPr>
        </p:nvSpPr>
        <p:spPr/>
        <p:txBody>
          <a:bodyPr/>
          <a:lstStyle/>
          <a:p>
            <a:fld id="{D790E3D7-5D18-AA4E-BEE3-76D0B7D76D7A}" type="slidenum">
              <a:rPr lang="en-US" smtClean="0"/>
              <a:t>15</a:t>
            </a:fld>
            <a:endParaRPr lang="en-US"/>
          </a:p>
        </p:txBody>
      </p:sp>
    </p:spTree>
    <p:extLst>
      <p:ext uri="{BB962C8B-B14F-4D97-AF65-F5344CB8AC3E}">
        <p14:creationId xmlns:p14="http://schemas.microsoft.com/office/powerpoint/2010/main" val="2306789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Similar to common practice in audio-based ML, instead feeding a whole audio dataset to ML models, I use the compact representation of the audio signal, instead of the raw audio files. With that, the proposed system reduces the form of feature representation in both size and dimensions of the audio data. </a:t>
            </a:r>
          </a:p>
          <a:p>
            <a:r>
              <a:rPr lang="en-US" dirty="0"/>
              <a:t>In this research,  MFCCs are chosen (</a:t>
            </a:r>
            <a:r>
              <a:rPr lang="en-US" dirty="0" err="1"/>
              <a:t>mel</a:t>
            </a:r>
            <a:r>
              <a:rPr lang="en-US" dirty="0"/>
              <a:t> frequency cepstral coefficients) as the feature extraction method. MFCC is one of the most widely used feature in audio processing applications</a:t>
            </a:r>
          </a:p>
        </p:txBody>
      </p:sp>
      <p:sp>
        <p:nvSpPr>
          <p:cNvPr id="4" name="Slide Number Placeholder 3"/>
          <p:cNvSpPr>
            <a:spLocks noGrp="1"/>
          </p:cNvSpPr>
          <p:nvPr>
            <p:ph type="sldNum" sz="quarter" idx="5"/>
          </p:nvPr>
        </p:nvSpPr>
        <p:spPr/>
        <p:txBody>
          <a:bodyPr/>
          <a:lstStyle/>
          <a:p>
            <a:fld id="{D790E3D7-5D18-AA4E-BEE3-76D0B7D76D7A}" type="slidenum">
              <a:rPr lang="en-US" smtClean="0"/>
              <a:t>16</a:t>
            </a:fld>
            <a:endParaRPr lang="en-US"/>
          </a:p>
        </p:txBody>
      </p:sp>
    </p:spTree>
    <p:extLst>
      <p:ext uri="{BB962C8B-B14F-4D97-AF65-F5344CB8AC3E}">
        <p14:creationId xmlns:p14="http://schemas.microsoft.com/office/powerpoint/2010/main" val="2725756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Frequently used neural networks include, but are not limited to, feed-forward neural networks,  Convolutional Neural Networks (CNNs), Multi-Layer Perceptron (MLP), and Recurrent Neural Networks (RNNs). </a:t>
            </a:r>
          </a:p>
          <a:p>
            <a:pPr marL="171450" indent="-171450">
              <a:buFont typeface="Arial" panose="020B0604020202020204" pitchFamily="34" charset="0"/>
              <a:buChar char="•"/>
            </a:pPr>
            <a:r>
              <a:rPr lang="en-US" dirty="0"/>
              <a:t>Among these models, this study uses CNN to perform experiments. CNN is a feed-forward network that contains convolution layers and specifically designed to process data with grid-like topologies in images. </a:t>
            </a:r>
          </a:p>
          <a:p>
            <a:pPr marL="171450" indent="-171450">
              <a:buFont typeface="Arial" panose="020B0604020202020204" pitchFamily="34" charset="0"/>
              <a:buChar char="•"/>
            </a:pPr>
            <a:r>
              <a:rPr lang="en-US" dirty="0"/>
              <a:t>In current and previous studies, along with the use of computer vision techniques, CNN produces some of the best results in the image processing areas, such as object detection, image classification, image segmentation, and etc. </a:t>
            </a:r>
          </a:p>
          <a:p>
            <a:pPr marL="171450" indent="-171450">
              <a:buFont typeface="Arial" panose="020B0604020202020204" pitchFamily="34" charset="0"/>
              <a:buChar char="•"/>
            </a:pPr>
            <a:r>
              <a:rPr lang="en-US" dirty="0"/>
              <a:t>Recent works in the audio area proves that CNNs are also effective with audio data. CNNs have been used in different audio-related tasks including audio classification.</a:t>
            </a:r>
          </a:p>
        </p:txBody>
      </p:sp>
      <p:sp>
        <p:nvSpPr>
          <p:cNvPr id="4" name="Slide Number Placeholder 3"/>
          <p:cNvSpPr>
            <a:spLocks noGrp="1"/>
          </p:cNvSpPr>
          <p:nvPr>
            <p:ph type="sldNum" sz="quarter" idx="5"/>
          </p:nvPr>
        </p:nvSpPr>
        <p:spPr/>
        <p:txBody>
          <a:bodyPr/>
          <a:lstStyle/>
          <a:p>
            <a:fld id="{D790E3D7-5D18-AA4E-BEE3-76D0B7D76D7A}" type="slidenum">
              <a:rPr lang="en-US" smtClean="0"/>
              <a:t>17</a:t>
            </a:fld>
            <a:endParaRPr lang="en-US"/>
          </a:p>
        </p:txBody>
      </p:sp>
    </p:spTree>
    <p:extLst>
      <p:ext uri="{BB962C8B-B14F-4D97-AF65-F5344CB8AC3E}">
        <p14:creationId xmlns:p14="http://schemas.microsoft.com/office/powerpoint/2010/main" val="3533070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MacBook Air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CNN and KNN are used test audio sample length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5s is chosen</a:t>
            </a:r>
          </a:p>
        </p:txBody>
      </p:sp>
      <p:sp>
        <p:nvSpPr>
          <p:cNvPr id="4" name="Slide Number Placeholder 3"/>
          <p:cNvSpPr>
            <a:spLocks noGrp="1"/>
          </p:cNvSpPr>
          <p:nvPr>
            <p:ph type="sldNum" sz="quarter" idx="5"/>
          </p:nvPr>
        </p:nvSpPr>
        <p:spPr/>
        <p:txBody>
          <a:bodyPr/>
          <a:lstStyle/>
          <a:p>
            <a:fld id="{D790E3D7-5D18-AA4E-BEE3-76D0B7D76D7A}" type="slidenum">
              <a:rPr lang="en-US" smtClean="0"/>
              <a:t>19</a:t>
            </a:fld>
            <a:endParaRPr lang="en-US"/>
          </a:p>
        </p:txBody>
      </p:sp>
    </p:spTree>
    <p:extLst>
      <p:ext uri="{BB962C8B-B14F-4D97-AF65-F5344CB8AC3E}">
        <p14:creationId xmlns:p14="http://schemas.microsoft.com/office/powerpoint/2010/main" val="178043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MacBook Air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CNN and KNN are used test audio sample length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5s is chosen</a:t>
            </a:r>
          </a:p>
        </p:txBody>
      </p:sp>
      <p:sp>
        <p:nvSpPr>
          <p:cNvPr id="4" name="Slide Number Placeholder 3"/>
          <p:cNvSpPr>
            <a:spLocks noGrp="1"/>
          </p:cNvSpPr>
          <p:nvPr>
            <p:ph type="sldNum" sz="quarter" idx="5"/>
          </p:nvPr>
        </p:nvSpPr>
        <p:spPr/>
        <p:txBody>
          <a:bodyPr/>
          <a:lstStyle/>
          <a:p>
            <a:fld id="{D790E3D7-5D18-AA4E-BEE3-76D0B7D76D7A}" type="slidenum">
              <a:rPr lang="en-US" smtClean="0"/>
              <a:t>20</a:t>
            </a:fld>
            <a:endParaRPr lang="en-US"/>
          </a:p>
        </p:txBody>
      </p:sp>
    </p:spTree>
    <p:extLst>
      <p:ext uri="{BB962C8B-B14F-4D97-AF65-F5344CB8AC3E}">
        <p14:creationId xmlns:p14="http://schemas.microsoft.com/office/powerpoint/2010/main" val="153330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790E3D7-5D18-AA4E-BEE3-76D0B7D76D7A}" type="slidenum">
              <a:rPr lang="en-US" smtClean="0"/>
              <a:t>21</a:t>
            </a:fld>
            <a:endParaRPr lang="en-US"/>
          </a:p>
        </p:txBody>
      </p:sp>
    </p:spTree>
    <p:extLst>
      <p:ext uri="{BB962C8B-B14F-4D97-AF65-F5344CB8AC3E}">
        <p14:creationId xmlns:p14="http://schemas.microsoft.com/office/powerpoint/2010/main" val="1154042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800" dirty="0">
                <a:effectLst/>
                <a:latin typeface="LMRoman12"/>
              </a:rPr>
              <a:t>3 more DJI drones are recorded outside in the same farm as the rest of the drones, 1 </a:t>
            </a:r>
            <a:r>
              <a:rPr lang="en-US" sz="1800" dirty="0" err="1">
                <a:effectLst/>
                <a:latin typeface="LMRoman12"/>
              </a:rPr>
              <a:t>Syma</a:t>
            </a:r>
            <a:r>
              <a:rPr lang="en-US" sz="1800" dirty="0">
                <a:effectLst/>
                <a:latin typeface="LMRoman12"/>
              </a:rPr>
              <a:t> drone is recorded in K-SW at Purdue University, and a </a:t>
            </a:r>
            <a:r>
              <a:rPr lang="en-US" sz="1800" dirty="0" err="1">
                <a:effectLst/>
                <a:latin typeface="LMRoman12"/>
              </a:rPr>
              <a:t>tricopter</a:t>
            </a:r>
            <a:r>
              <a:rPr lang="en-US" sz="1800" dirty="0">
                <a:effectLst/>
                <a:latin typeface="LMRoman12"/>
              </a:rPr>
              <a:t> built by a friend of mine is recorded in Columbus, IN. </a:t>
            </a:r>
            <a:endParaRPr lang="en-US" dirty="0">
              <a:effectLst/>
            </a:endParaRPr>
          </a:p>
        </p:txBody>
      </p:sp>
      <p:sp>
        <p:nvSpPr>
          <p:cNvPr id="4" name="Slide Number Placeholder 3"/>
          <p:cNvSpPr>
            <a:spLocks noGrp="1"/>
          </p:cNvSpPr>
          <p:nvPr>
            <p:ph type="sldNum" sz="quarter" idx="5"/>
          </p:nvPr>
        </p:nvSpPr>
        <p:spPr/>
        <p:txBody>
          <a:bodyPr/>
          <a:lstStyle/>
          <a:p>
            <a:fld id="{D790E3D7-5D18-AA4E-BEE3-76D0B7D76D7A}" type="slidenum">
              <a:rPr lang="en-US" smtClean="0"/>
              <a:t>22</a:t>
            </a:fld>
            <a:endParaRPr lang="en-US"/>
          </a:p>
        </p:txBody>
      </p:sp>
    </p:spTree>
    <p:extLst>
      <p:ext uri="{BB962C8B-B14F-4D97-AF65-F5344CB8AC3E}">
        <p14:creationId xmlns:p14="http://schemas.microsoft.com/office/powerpoint/2010/main" val="2522619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800" dirty="0">
                <a:effectLst/>
                <a:latin typeface="LMRoman12"/>
              </a:rPr>
              <a:t>3 more DJI drones are recorded outside in the same farm as the rest of the drones, 1 </a:t>
            </a:r>
            <a:r>
              <a:rPr lang="en-US" sz="1800" dirty="0" err="1">
                <a:effectLst/>
                <a:latin typeface="LMRoman12"/>
              </a:rPr>
              <a:t>Syma</a:t>
            </a:r>
            <a:r>
              <a:rPr lang="en-US" sz="1800" dirty="0">
                <a:effectLst/>
                <a:latin typeface="LMRoman12"/>
              </a:rPr>
              <a:t> drone is recorded in K-SW at Purdue University, and a </a:t>
            </a:r>
            <a:r>
              <a:rPr lang="en-US" sz="1800" dirty="0" err="1">
                <a:effectLst/>
                <a:latin typeface="LMRoman12"/>
              </a:rPr>
              <a:t>tricopter</a:t>
            </a:r>
            <a:r>
              <a:rPr lang="en-US" sz="1800" dirty="0">
                <a:effectLst/>
                <a:latin typeface="LMRoman12"/>
              </a:rPr>
              <a:t> built by a friend of mine is recorded in Columbus, IN. </a:t>
            </a:r>
            <a:endParaRPr lang="en-US" dirty="0">
              <a:effectLst/>
            </a:endParaRPr>
          </a:p>
        </p:txBody>
      </p:sp>
      <p:sp>
        <p:nvSpPr>
          <p:cNvPr id="4" name="Slide Number Placeholder 3"/>
          <p:cNvSpPr>
            <a:spLocks noGrp="1"/>
          </p:cNvSpPr>
          <p:nvPr>
            <p:ph type="sldNum" sz="quarter" idx="5"/>
          </p:nvPr>
        </p:nvSpPr>
        <p:spPr/>
        <p:txBody>
          <a:bodyPr/>
          <a:lstStyle/>
          <a:p>
            <a:fld id="{D790E3D7-5D18-AA4E-BEE3-76D0B7D76D7A}" type="slidenum">
              <a:rPr lang="en-US" smtClean="0"/>
              <a:t>23</a:t>
            </a:fld>
            <a:endParaRPr lang="en-US"/>
          </a:p>
        </p:txBody>
      </p:sp>
    </p:spTree>
    <p:extLst>
      <p:ext uri="{BB962C8B-B14F-4D97-AF65-F5344CB8AC3E}">
        <p14:creationId xmlns:p14="http://schemas.microsoft.com/office/powerpoint/2010/main" val="2684084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800" dirty="0">
                <a:effectLst/>
                <a:latin typeface="LMRoman12"/>
              </a:rPr>
              <a:t>3 more DJI drones are recorded outside in the same farm as the rest of the drones, 1 </a:t>
            </a:r>
            <a:r>
              <a:rPr lang="en-US" sz="1800" dirty="0" err="1">
                <a:effectLst/>
                <a:latin typeface="LMRoman12"/>
              </a:rPr>
              <a:t>Syma</a:t>
            </a:r>
            <a:r>
              <a:rPr lang="en-US" sz="1800" dirty="0">
                <a:effectLst/>
                <a:latin typeface="LMRoman12"/>
              </a:rPr>
              <a:t> drone is recorded in K-SW at Purdue University, and a </a:t>
            </a:r>
            <a:r>
              <a:rPr lang="en-US" sz="1800" dirty="0" err="1">
                <a:effectLst/>
                <a:latin typeface="LMRoman12"/>
              </a:rPr>
              <a:t>tricopter</a:t>
            </a:r>
            <a:r>
              <a:rPr lang="en-US" sz="1800" dirty="0">
                <a:effectLst/>
                <a:latin typeface="LMRoman12"/>
              </a:rPr>
              <a:t> built by a friend of mine is recorded in Columbus, IN. </a:t>
            </a:r>
            <a:endParaRPr lang="en-US" dirty="0">
              <a:effectLst/>
            </a:endParaRPr>
          </a:p>
        </p:txBody>
      </p:sp>
      <p:sp>
        <p:nvSpPr>
          <p:cNvPr id="4" name="Slide Number Placeholder 3"/>
          <p:cNvSpPr>
            <a:spLocks noGrp="1"/>
          </p:cNvSpPr>
          <p:nvPr>
            <p:ph type="sldNum" sz="quarter" idx="5"/>
          </p:nvPr>
        </p:nvSpPr>
        <p:spPr/>
        <p:txBody>
          <a:bodyPr/>
          <a:lstStyle/>
          <a:p>
            <a:fld id="{D790E3D7-5D18-AA4E-BEE3-76D0B7D76D7A}" type="slidenum">
              <a:rPr lang="en-US" smtClean="0"/>
              <a:t>24</a:t>
            </a:fld>
            <a:endParaRPr lang="en-US"/>
          </a:p>
        </p:txBody>
      </p:sp>
    </p:spTree>
    <p:extLst>
      <p:ext uri="{BB962C8B-B14F-4D97-AF65-F5344CB8AC3E}">
        <p14:creationId xmlns:p14="http://schemas.microsoft.com/office/powerpoint/2010/main" val="2639426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Times New Roman"/>
                <a:ea typeface="Times New Roman"/>
                <a:cs typeface="Times New Roman"/>
                <a:sym typeface="Times New Roman"/>
              </a:rPr>
              <a:t>Unmanned Aerial Vehicles (UAVs) have seen an exponential increase in popularity in recent years </a:t>
            </a:r>
            <a:r>
              <a:rPr lang="en-US" sz="1200" dirty="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[1]</a:t>
            </a:r>
            <a:r>
              <a:rPr lang="en-US" sz="1200" dirty="0">
                <a:solidFill>
                  <a:schemeClr val="dk1"/>
                </a:solidFill>
                <a:latin typeface="Times New Roman"/>
                <a:ea typeface="Times New Roman"/>
                <a:cs typeface="Times New Roman"/>
                <a:sym typeface="Times New Roman"/>
              </a:rPr>
              <a:t>. As the technology evolves, drones have become cheaper and smaller, which allows a wide range of new applications, from amateur sporting events to homeland security, but the increased accessibility to these devices also poses a threat.</a:t>
            </a:r>
            <a:endParaRPr lang="en-US" dirty="0"/>
          </a:p>
          <a:p>
            <a:endParaRPr lang="en-US" dirty="0"/>
          </a:p>
        </p:txBody>
      </p:sp>
      <p:sp>
        <p:nvSpPr>
          <p:cNvPr id="4" name="Slide Number Placeholder 3"/>
          <p:cNvSpPr>
            <a:spLocks noGrp="1"/>
          </p:cNvSpPr>
          <p:nvPr>
            <p:ph type="sldNum" sz="quarter" idx="5"/>
          </p:nvPr>
        </p:nvSpPr>
        <p:spPr/>
        <p:txBody>
          <a:bodyPr/>
          <a:lstStyle/>
          <a:p>
            <a:fld id="{D790E3D7-5D18-AA4E-BEE3-76D0B7D76D7A}" type="slidenum">
              <a:rPr lang="en-US" smtClean="0"/>
              <a:t>2</a:t>
            </a:fld>
            <a:endParaRPr lang="en-US"/>
          </a:p>
        </p:txBody>
      </p:sp>
    </p:spTree>
    <p:extLst>
      <p:ext uri="{BB962C8B-B14F-4D97-AF65-F5344CB8AC3E}">
        <p14:creationId xmlns:p14="http://schemas.microsoft.com/office/powerpoint/2010/main" val="3709476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Table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here </a:t>
            </a:r>
            <a:r>
              <a:rPr lang="en-US" sz="1200" kern="1200" dirty="0">
                <a:solidFill>
                  <a:schemeClr val="tx1"/>
                </a:solidFill>
                <a:effectLst/>
                <a:latin typeface="+mn-lt"/>
                <a:ea typeface="+mn-ea"/>
                <a:cs typeface="+mn-cs"/>
              </a:rPr>
              <a:t>shows the accuracy score from each model.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dataset is split into 75\% training and 25\% testing. For KNN, I choose 3 as the K value in training. I only use the default values for hyperparameters for all the other ML models.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Three out of five models achieve the accuracy scores above 90\%.</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Among them, Random forest produces the highest accuracy of 94\%. Decision Tress has the lowest of 79\%.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results provide a baseline for how well the ML model performs, which is trained with the benchmark dataset.</a:t>
            </a:r>
            <a:endParaRPr lang="en-US" dirty="0"/>
          </a:p>
        </p:txBody>
      </p:sp>
      <p:sp>
        <p:nvSpPr>
          <p:cNvPr id="4" name="Slide Number Placeholder 3"/>
          <p:cNvSpPr>
            <a:spLocks noGrp="1"/>
          </p:cNvSpPr>
          <p:nvPr>
            <p:ph type="sldNum" sz="quarter" idx="5"/>
          </p:nvPr>
        </p:nvSpPr>
        <p:spPr/>
        <p:txBody>
          <a:bodyPr/>
          <a:lstStyle/>
          <a:p>
            <a:fld id="{D790E3D7-5D18-AA4E-BEE3-76D0B7D76D7A}" type="slidenum">
              <a:rPr lang="en-US" smtClean="0"/>
              <a:t>25</a:t>
            </a:fld>
            <a:endParaRPr lang="en-US"/>
          </a:p>
        </p:txBody>
      </p:sp>
    </p:spTree>
    <p:extLst>
      <p:ext uri="{BB962C8B-B14F-4D97-AF65-F5344CB8AC3E}">
        <p14:creationId xmlns:p14="http://schemas.microsoft.com/office/powerpoint/2010/main" val="4210098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train the proposed CNN model, as shown in Figures here. </a:t>
            </a:r>
          </a:p>
          <a:p>
            <a:pPr marL="171450" indent="-171450">
              <a:buFont typeface="Arial" panose="020B0604020202020204" pitchFamily="34" charset="0"/>
              <a:buChar char="•"/>
            </a:pPr>
            <a:r>
              <a:rPr lang="en-US" dirty="0"/>
              <a:t>the dataset is split into training and testing sets. 75\% data are included in the training set while the rest 25\% data are used for testing. </a:t>
            </a:r>
          </a:p>
          <a:p>
            <a:pPr marL="171450" indent="-171450">
              <a:buFont typeface="Arial" panose="020B0604020202020204" pitchFamily="34" charset="0"/>
              <a:buChar char="•"/>
            </a:pPr>
            <a:r>
              <a:rPr lang="en-US" dirty="0"/>
              <a:t>I choose Adam as the optimizer in training and the learning rate is set to 0.001. Categorical cross-entropy is selected the loss function and the model is trained with batch size 32. </a:t>
            </a:r>
          </a:p>
          <a:p>
            <a:pPr marL="171450" indent="-171450">
              <a:buFont typeface="Arial" panose="020B0604020202020204" pitchFamily="34" charset="0"/>
              <a:buChar char="•"/>
            </a:pPr>
            <a:r>
              <a:rPr lang="en-US" dirty="0"/>
              <a:t>The model is trained on a server with an Intel Core i7-5930K CPU, 64GB of memory, and an Nvidia GeForce RTX 2070 Super 8GB GPU. The server is installed with </a:t>
            </a:r>
            <a:r>
              <a:rPr lang="en-US" dirty="0" err="1"/>
              <a:t>Tensorflow</a:t>
            </a:r>
            <a:r>
              <a:rPr lang="en-US" dirty="0"/>
              <a:t> version 2.8.0 combined with Python 3.8.14 as the framework to implement the CNN model.</a:t>
            </a:r>
          </a:p>
        </p:txBody>
      </p:sp>
      <p:sp>
        <p:nvSpPr>
          <p:cNvPr id="4" name="Slide Number Placeholder 3"/>
          <p:cNvSpPr>
            <a:spLocks noGrp="1"/>
          </p:cNvSpPr>
          <p:nvPr>
            <p:ph type="sldNum" sz="quarter" idx="5"/>
          </p:nvPr>
        </p:nvSpPr>
        <p:spPr/>
        <p:txBody>
          <a:bodyPr/>
          <a:lstStyle/>
          <a:p>
            <a:fld id="{D790E3D7-5D18-AA4E-BEE3-76D0B7D76D7A}" type="slidenum">
              <a:rPr lang="en-US" smtClean="0"/>
              <a:t>26</a:t>
            </a:fld>
            <a:endParaRPr lang="en-US"/>
          </a:p>
        </p:txBody>
      </p:sp>
    </p:spTree>
    <p:extLst>
      <p:ext uri="{BB962C8B-B14F-4D97-AF65-F5344CB8AC3E}">
        <p14:creationId xmlns:p14="http://schemas.microsoft.com/office/powerpoint/2010/main" val="1778767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model is trained for 100 epochs and the average training time using the above configuration is 17.31 seconds with a standard deviation of 0.44 seconds. </a:t>
            </a:r>
          </a:p>
          <a:p>
            <a:pPr marL="171450" indent="-171450">
              <a:buFont typeface="Arial" panose="020B0604020202020204" pitchFamily="34" charset="0"/>
              <a:buChar char="•"/>
            </a:pPr>
            <a:r>
              <a:rPr lang="en-US" dirty="0"/>
              <a:t>This result is collected from 10 </a:t>
            </a:r>
            <a:r>
              <a:rPr lang="en-US" dirty="0" err="1"/>
              <a:t>i.i.d</a:t>
            </a:r>
            <a:r>
              <a:rPr lang="en-US" dirty="0"/>
              <a:t> model training runs. The model accuracy history and loss history plots are shown in Figures above. In both plots, the line shown in blue is the training accuracy and loss history, and the yellow line shows the test accuracy and loss history. </a:t>
            </a:r>
          </a:p>
          <a:p>
            <a:pPr marL="171450" indent="-171450">
              <a:buFont typeface="Arial" panose="020B0604020202020204" pitchFamily="34" charset="0"/>
              <a:buChar char="•"/>
            </a:pPr>
            <a:r>
              <a:rPr lang="en-US" dirty="0"/>
              <a:t>As shown in the history plots, the model converges after epoch 60 since the accuracy is not increasing as well as the loss is not decreasing as the training continues. Also, we can see from the plots that the accuracy and loss of the training dataset and testing dataset are not parting away from each other after the model saturates. </a:t>
            </a:r>
          </a:p>
          <a:p>
            <a:pPr marL="171450" indent="-171450">
              <a:buFont typeface="Arial" panose="020B0604020202020204" pitchFamily="34" charset="0"/>
              <a:buChar char="•"/>
            </a:pPr>
            <a:r>
              <a:rPr lang="en-US" dirty="0"/>
              <a:t>Therefore, no overfitting nor underfitting is happening when trained the model with 100 epochs.</a:t>
            </a:r>
          </a:p>
        </p:txBody>
      </p:sp>
      <p:sp>
        <p:nvSpPr>
          <p:cNvPr id="4" name="Slide Number Placeholder 3"/>
          <p:cNvSpPr>
            <a:spLocks noGrp="1"/>
          </p:cNvSpPr>
          <p:nvPr>
            <p:ph type="sldNum" sz="quarter" idx="5"/>
          </p:nvPr>
        </p:nvSpPr>
        <p:spPr/>
        <p:txBody>
          <a:bodyPr/>
          <a:lstStyle/>
          <a:p>
            <a:fld id="{D790E3D7-5D18-AA4E-BEE3-76D0B7D76D7A}" type="slidenum">
              <a:rPr lang="en-US" smtClean="0"/>
              <a:t>27</a:t>
            </a:fld>
            <a:endParaRPr lang="en-US"/>
          </a:p>
        </p:txBody>
      </p:sp>
    </p:spTree>
    <p:extLst>
      <p:ext uri="{BB962C8B-B14F-4D97-AF65-F5344CB8AC3E}">
        <p14:creationId xmlns:p14="http://schemas.microsoft.com/office/powerpoint/2010/main" val="520408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trained the same model 10 times using the proposed dataset and collected the test accuracy and test loss results. The average test accuracy of 10 separate trained model is 97.43\% and the standard deviation is 0.9\%, and the average test loss is 0.085 with a standard deviation of 0.051. The statistics show that the proposed CNN model and the training configuration have a persistent overall performance and can be reproduced for further research.</a:t>
            </a:r>
          </a:p>
        </p:txBody>
      </p:sp>
      <p:sp>
        <p:nvSpPr>
          <p:cNvPr id="4" name="Slide Number Placeholder 3"/>
          <p:cNvSpPr>
            <a:spLocks noGrp="1"/>
          </p:cNvSpPr>
          <p:nvPr>
            <p:ph type="sldNum" sz="quarter" idx="5"/>
          </p:nvPr>
        </p:nvSpPr>
        <p:spPr/>
        <p:txBody>
          <a:bodyPr/>
          <a:lstStyle/>
          <a:p>
            <a:fld id="{D790E3D7-5D18-AA4E-BEE3-76D0B7D76D7A}" type="slidenum">
              <a:rPr lang="en-US" smtClean="0"/>
              <a:t>28</a:t>
            </a:fld>
            <a:endParaRPr lang="en-US"/>
          </a:p>
        </p:txBody>
      </p:sp>
    </p:spTree>
    <p:extLst>
      <p:ext uri="{BB962C8B-B14F-4D97-AF65-F5344CB8AC3E}">
        <p14:creationId xmlns:p14="http://schemas.microsoft.com/office/powerpoint/2010/main" val="1696257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train the model for 100 epochs and the average training time using the above configuration is 22.39 seconds with a standard deviation of 0.005 seconds. </a:t>
            </a:r>
          </a:p>
          <a:p>
            <a:pPr marL="171450" indent="-171450">
              <a:buFont typeface="Arial" panose="020B0604020202020204" pitchFamily="34" charset="0"/>
              <a:buChar char="•"/>
            </a:pPr>
            <a:r>
              <a:rPr lang="en-US" dirty="0"/>
              <a:t>This result is collected from 10 </a:t>
            </a:r>
            <a:r>
              <a:rPr lang="en-US" dirty="0" err="1"/>
              <a:t>i.i.d</a:t>
            </a:r>
            <a:r>
              <a:rPr lang="en-US" dirty="0"/>
              <a:t> model training runs. The model accuracy history and loss history plots are shown in Figures above. </a:t>
            </a:r>
          </a:p>
          <a:p>
            <a:pPr marL="171450" indent="-171450">
              <a:buFont typeface="Arial" panose="020B0604020202020204" pitchFamily="34" charset="0"/>
              <a:buChar char="•"/>
            </a:pPr>
            <a:r>
              <a:rPr lang="en-US" dirty="0"/>
              <a:t>In both plots, the line shown in blue is the training accuracy and loss history, and the yellow line shows the test accuracy and loss history. As shown in the history plots, the model converges after epoch 40 since the accuracy is not increasing as well as the loss is not decreasing as the training continues. Also, we can see from the plots that the accuracy and loss of the training dataset and testing dataset are not parting away from each other after the model saturates. </a:t>
            </a:r>
          </a:p>
          <a:p>
            <a:pPr marL="171450" indent="-171450">
              <a:buFont typeface="Arial" panose="020B0604020202020204" pitchFamily="34" charset="0"/>
              <a:buChar char="•"/>
            </a:pPr>
            <a:r>
              <a:rPr lang="en-US" dirty="0"/>
              <a:t>Therefore, no overfitting nor underfitting is happening when trained the model with 100 epochs.</a:t>
            </a:r>
          </a:p>
        </p:txBody>
      </p:sp>
      <p:sp>
        <p:nvSpPr>
          <p:cNvPr id="4" name="Slide Number Placeholder 3"/>
          <p:cNvSpPr>
            <a:spLocks noGrp="1"/>
          </p:cNvSpPr>
          <p:nvPr>
            <p:ph type="sldNum" sz="quarter" idx="5"/>
          </p:nvPr>
        </p:nvSpPr>
        <p:spPr/>
        <p:txBody>
          <a:bodyPr/>
          <a:lstStyle/>
          <a:p>
            <a:fld id="{D790E3D7-5D18-AA4E-BEE3-76D0B7D76D7A}" type="slidenum">
              <a:rPr lang="en-US" smtClean="0"/>
              <a:t>29</a:t>
            </a:fld>
            <a:endParaRPr lang="en-US"/>
          </a:p>
        </p:txBody>
      </p:sp>
    </p:spTree>
    <p:extLst>
      <p:ext uri="{BB962C8B-B14F-4D97-AF65-F5344CB8AC3E}">
        <p14:creationId xmlns:p14="http://schemas.microsoft.com/office/powerpoint/2010/main" val="2002616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trained the same model 10 times using the proposed dataset and collected the test accuracy and test loss results. The average test accuracy of 10 separate trained model is 97.43\% and the standard deviation is 0.9\%, and the average test loss is 0.085 with a standard deviation of 0.051. The statistics show that the proposed CNN model and the training configuration have a persistent overall performance and can be reproduced for further research.</a:t>
            </a:r>
          </a:p>
        </p:txBody>
      </p:sp>
      <p:sp>
        <p:nvSpPr>
          <p:cNvPr id="4" name="Slide Number Placeholder 3"/>
          <p:cNvSpPr>
            <a:spLocks noGrp="1"/>
          </p:cNvSpPr>
          <p:nvPr>
            <p:ph type="sldNum" sz="quarter" idx="5"/>
          </p:nvPr>
        </p:nvSpPr>
        <p:spPr/>
        <p:txBody>
          <a:bodyPr/>
          <a:lstStyle/>
          <a:p>
            <a:fld id="{D790E3D7-5D18-AA4E-BEE3-76D0B7D76D7A}" type="slidenum">
              <a:rPr lang="en-US" smtClean="0"/>
              <a:t>30</a:t>
            </a:fld>
            <a:endParaRPr lang="en-US"/>
          </a:p>
        </p:txBody>
      </p:sp>
    </p:spTree>
    <p:extLst>
      <p:ext uri="{BB962C8B-B14F-4D97-AF65-F5344CB8AC3E}">
        <p14:creationId xmlns:p14="http://schemas.microsoft.com/office/powerpoint/2010/main" val="2667392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the table shows, the precision of each type of UAV's classification result is above 83\%, from which 8 UAV models' classification results reach a precision score of 100\%. Furthermore, all recall values are also above 83\% with 8 of them equal to 100\%. The high precision values and high recall values indicate the model is a good classifier where not only does the model's classification result have a low number of false positives, but also has a low false negative rate. What's more, the calculated F1 scores further prove that the proposed CNN model has great performance when classifying UAVs using audio data.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790E3D7-5D18-AA4E-BEE3-76D0B7D76D7A}" type="slidenum">
              <a:rPr lang="en-US" smtClean="0"/>
              <a:t>31</a:t>
            </a:fld>
            <a:endParaRPr lang="en-US"/>
          </a:p>
        </p:txBody>
      </p:sp>
    </p:spTree>
    <p:extLst>
      <p:ext uri="{BB962C8B-B14F-4D97-AF65-F5344CB8AC3E}">
        <p14:creationId xmlns:p14="http://schemas.microsoft.com/office/powerpoint/2010/main" val="210214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Table here illustrates the calculated number of each score and the number of recordings used for all UAVs. We can see that the precision of each type of UAV's classification is above 89\%, with 11 of them achieved 100\%. In addition, all the recall scores are above 88\%, and also 11 of them are 100\%. Again, similar to the first stage experiment, the high precision values and high recall values indicate our model is a good classifier where not only does the model's classification results have a low number of false positives and false negatives. Furthermore, the calculated F1 scores indicates that that the proposed CNN model has great performance when classifying UAVs using audio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overall test accuracy of the trained model is 98.7\% and the test loss is 0.076. I train the same model 10 times using the proposed dataset. The average test accuracy of 10 separate trained model is 98.2\% and the standard deviation is 0.9\%, and the average test loss is 0.085 with a standard deviation of 0.0052. The statistics indicates that the proposed CNN model and the training configuration have a persistent overall performance and can be reproduced for further research.</a:t>
            </a:r>
          </a:p>
        </p:txBody>
      </p:sp>
      <p:sp>
        <p:nvSpPr>
          <p:cNvPr id="4" name="Slide Number Placeholder 3"/>
          <p:cNvSpPr>
            <a:spLocks noGrp="1"/>
          </p:cNvSpPr>
          <p:nvPr>
            <p:ph type="sldNum" sz="quarter" idx="5"/>
          </p:nvPr>
        </p:nvSpPr>
        <p:spPr/>
        <p:txBody>
          <a:bodyPr/>
          <a:lstStyle/>
          <a:p>
            <a:fld id="{D790E3D7-5D18-AA4E-BEE3-76D0B7D76D7A}" type="slidenum">
              <a:rPr lang="en-US" smtClean="0"/>
              <a:t>32</a:t>
            </a:fld>
            <a:endParaRPr lang="en-US"/>
          </a:p>
        </p:txBody>
      </p:sp>
    </p:spTree>
    <p:extLst>
      <p:ext uri="{BB962C8B-B14F-4D97-AF65-F5344CB8AC3E}">
        <p14:creationId xmlns:p14="http://schemas.microsoft.com/office/powerpoint/2010/main" val="3396855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790E3D7-5D18-AA4E-BEE3-76D0B7D76D7A}" type="slidenum">
              <a:rPr lang="en-US" smtClean="0"/>
              <a:t>34</a:t>
            </a:fld>
            <a:endParaRPr lang="en-US"/>
          </a:p>
        </p:txBody>
      </p:sp>
    </p:spTree>
    <p:extLst>
      <p:ext uri="{BB962C8B-B14F-4D97-AF65-F5344CB8AC3E}">
        <p14:creationId xmlns:p14="http://schemas.microsoft.com/office/powerpoint/2010/main" val="374253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90E3D7-5D18-AA4E-BEE3-76D0B7D76D7A}" type="slidenum">
              <a:rPr lang="en-US" smtClean="0"/>
              <a:t>35</a:t>
            </a:fld>
            <a:endParaRPr lang="en-US"/>
          </a:p>
        </p:txBody>
      </p:sp>
    </p:spTree>
    <p:extLst>
      <p:ext uri="{BB962C8B-B14F-4D97-AF65-F5344CB8AC3E}">
        <p14:creationId xmlns:p14="http://schemas.microsoft.com/office/powerpoint/2010/main" val="1912793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Times New Roman"/>
                <a:ea typeface="Times New Roman"/>
                <a:cs typeface="Times New Roman"/>
                <a:sym typeface="Times New Roman"/>
              </a:rPr>
              <a:t>The use of Unmanned Aerial Vehicles (UAVs) has been an exponential increase in popularity in personal and commercial, and even military  recent years </a:t>
            </a:r>
            <a:r>
              <a:rPr lang="en-US" sz="1200" dirty="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[1]</a:t>
            </a:r>
            <a:r>
              <a:rPr lang="en-US" sz="1200" dirty="0">
                <a:solidFill>
                  <a:schemeClr val="dk1"/>
                </a:solidFill>
                <a:latin typeface="Times New Roman"/>
                <a:ea typeface="Times New Roman"/>
                <a:cs typeface="Times New Roman"/>
                <a:sym typeface="Times New Roman"/>
              </a:rPr>
              <a:t>. As the technology evolves, drones have become cheaper and smaller, which allows a wide range of new applications, from amateur sporting events to homeland security, but the increased accessibility to these devices also poses a threat.</a:t>
            </a:r>
            <a:endParaRPr lang="en-US" dirty="0"/>
          </a:p>
          <a:p>
            <a:endParaRPr lang="en-US" dirty="0"/>
          </a:p>
        </p:txBody>
      </p:sp>
      <p:sp>
        <p:nvSpPr>
          <p:cNvPr id="4" name="Slide Number Placeholder 3"/>
          <p:cNvSpPr>
            <a:spLocks noGrp="1"/>
          </p:cNvSpPr>
          <p:nvPr>
            <p:ph type="sldNum" sz="quarter" idx="5"/>
          </p:nvPr>
        </p:nvSpPr>
        <p:spPr/>
        <p:txBody>
          <a:bodyPr/>
          <a:lstStyle/>
          <a:p>
            <a:fld id="{D790E3D7-5D18-AA4E-BEE3-76D0B7D76D7A}" type="slidenum">
              <a:rPr lang="en-US" smtClean="0"/>
              <a:t>6</a:t>
            </a:fld>
            <a:endParaRPr lang="en-US"/>
          </a:p>
        </p:txBody>
      </p:sp>
    </p:spTree>
    <p:extLst>
      <p:ext uri="{BB962C8B-B14F-4D97-AF65-F5344CB8AC3E}">
        <p14:creationId xmlns:p14="http://schemas.microsoft.com/office/powerpoint/2010/main" val="4086846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Times New Roman"/>
                <a:ea typeface="Times New Roman"/>
                <a:cs typeface="Times New Roman"/>
                <a:sym typeface="Times New Roman"/>
              </a:rPr>
              <a:t>Smaller UAVs allow them to invade restricted zones without being detected, and to carry potentially harmful payloads, such as weapons and explosives. Alarming examples of UAV threats can be cited, such as the case of a drone landing inside the perimeter of the U.S. White House in 2015 </a:t>
            </a:r>
            <a:r>
              <a:rPr lang="en-US" sz="1200" dirty="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[2]</a:t>
            </a:r>
            <a:r>
              <a:rPr lang="en-US" sz="1200" dirty="0">
                <a:solidFill>
                  <a:schemeClr val="dk1"/>
                </a:solidFill>
                <a:latin typeface="Times New Roman"/>
                <a:ea typeface="Times New Roman"/>
                <a:cs typeface="Times New Roman"/>
                <a:sym typeface="Times New Roman"/>
              </a:rPr>
              <a:t>, or the attacks to German chancellor Angela Merkel in 2013 </a:t>
            </a:r>
            <a:r>
              <a:rPr lang="en-US" sz="1200" dirty="0">
                <a:solidFill>
                  <a:schemeClr val="dk1"/>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[3]</a:t>
            </a:r>
            <a:r>
              <a:rPr lang="en-US" sz="1200" dirty="0">
                <a:solidFill>
                  <a:schemeClr val="dk1"/>
                </a:solidFill>
                <a:latin typeface="Times New Roman"/>
                <a:ea typeface="Times New Roman"/>
                <a:cs typeface="Times New Roman"/>
                <a:sym typeface="Times New Roman"/>
              </a:rPr>
              <a:t> and Venezuelan president Nicolás Maduro in 2018.</a:t>
            </a:r>
            <a:endParaRPr lang="en-US" dirty="0"/>
          </a:p>
          <a:p>
            <a:endParaRPr lang="en-US" dirty="0"/>
          </a:p>
        </p:txBody>
      </p:sp>
      <p:sp>
        <p:nvSpPr>
          <p:cNvPr id="4" name="Slide Number Placeholder 3"/>
          <p:cNvSpPr>
            <a:spLocks noGrp="1"/>
          </p:cNvSpPr>
          <p:nvPr>
            <p:ph type="sldNum" sz="quarter" idx="5"/>
          </p:nvPr>
        </p:nvSpPr>
        <p:spPr/>
        <p:txBody>
          <a:bodyPr/>
          <a:lstStyle/>
          <a:p>
            <a:fld id="{D790E3D7-5D18-AA4E-BEE3-76D0B7D76D7A}" type="slidenum">
              <a:rPr lang="en-US" smtClean="0"/>
              <a:t>7</a:t>
            </a:fld>
            <a:endParaRPr lang="en-US"/>
          </a:p>
        </p:txBody>
      </p:sp>
    </p:spTree>
    <p:extLst>
      <p:ext uri="{BB962C8B-B14F-4D97-AF65-F5344CB8AC3E}">
        <p14:creationId xmlns:p14="http://schemas.microsoft.com/office/powerpoint/2010/main" val="3517519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Drones may carry explosive item or weapons.</a:t>
            </a:r>
          </a:p>
        </p:txBody>
      </p:sp>
      <p:sp>
        <p:nvSpPr>
          <p:cNvPr id="4" name="Slide Number Placeholder 3"/>
          <p:cNvSpPr>
            <a:spLocks noGrp="1"/>
          </p:cNvSpPr>
          <p:nvPr>
            <p:ph type="sldNum" sz="quarter" idx="5"/>
          </p:nvPr>
        </p:nvSpPr>
        <p:spPr/>
        <p:txBody>
          <a:bodyPr/>
          <a:lstStyle/>
          <a:p>
            <a:fld id="{D790E3D7-5D18-AA4E-BEE3-76D0B7D76D7A}" type="slidenum">
              <a:rPr lang="en-US" smtClean="0"/>
              <a:t>8</a:t>
            </a:fld>
            <a:endParaRPr lang="en-US"/>
          </a:p>
        </p:txBody>
      </p:sp>
    </p:spTree>
    <p:extLst>
      <p:ext uri="{BB962C8B-B14F-4D97-AF65-F5344CB8AC3E}">
        <p14:creationId xmlns:p14="http://schemas.microsoft.com/office/powerpoint/2010/main" val="2635862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lvl="0" indent="0" algn="just" rtl="0">
              <a:lnSpc>
                <a:spcPct val="115000"/>
              </a:lnSpc>
              <a:spcBef>
                <a:spcPts val="0"/>
              </a:spcBef>
              <a:spcAft>
                <a:spcPts val="0"/>
              </a:spcAft>
              <a:buNone/>
            </a:pPr>
            <a:r>
              <a:rPr lang="en-US" sz="1200" dirty="0">
                <a:solidFill>
                  <a:schemeClr val="dk1"/>
                </a:solidFill>
                <a:latin typeface="Times New Roman"/>
                <a:ea typeface="Times New Roman"/>
                <a:cs typeface="Times New Roman"/>
                <a:sym typeface="Times New Roman"/>
              </a:rPr>
              <a:t>The risk that malicious UAVs represent has motivated multiple studies on the detection of these devices. Visual, radar, radio-frequency, and acoustic solutions have been addressed, some of them with promising results, but each approach has its own limitations. </a:t>
            </a:r>
          </a:p>
          <a:p>
            <a:pPr marL="0" lvl="0" indent="0" algn="just" rtl="0">
              <a:lnSpc>
                <a:spcPct val="115000"/>
              </a:lnSpc>
              <a:spcBef>
                <a:spcPts val="0"/>
              </a:spcBef>
              <a:spcAft>
                <a:spcPts val="0"/>
              </a:spcAft>
              <a:buNone/>
            </a:pPr>
            <a:r>
              <a:rPr lang="en-US" sz="1200" dirty="0">
                <a:solidFill>
                  <a:schemeClr val="dk1"/>
                </a:solidFill>
                <a:latin typeface="Times New Roman"/>
                <a:ea typeface="Times New Roman"/>
                <a:cs typeface="Times New Roman"/>
                <a:sym typeface="Times New Roman"/>
              </a:rPr>
              <a:t>Visual recognition approaches find troubles when the visibility is blocked or reduced by environmental factors (i.e. light, smoke, crowds, etc.). </a:t>
            </a:r>
          </a:p>
          <a:p>
            <a:pPr marL="0" lvl="0" indent="0" algn="just" rtl="0">
              <a:lnSpc>
                <a:spcPct val="115000"/>
              </a:lnSpc>
              <a:spcBef>
                <a:spcPts val="0"/>
              </a:spcBef>
              <a:spcAft>
                <a:spcPts val="0"/>
              </a:spcAft>
              <a:buNone/>
            </a:pPr>
            <a:r>
              <a:rPr lang="en-US" sz="1200" dirty="0">
                <a:solidFill>
                  <a:schemeClr val="dk1"/>
                </a:solidFill>
                <a:latin typeface="Times New Roman"/>
                <a:ea typeface="Times New Roman"/>
                <a:cs typeface="Times New Roman"/>
                <a:sym typeface="Times New Roman"/>
              </a:rPr>
              <a:t>Radar recognition devices find it difficult to identify objects with small radar cross section (RCS). </a:t>
            </a:r>
          </a:p>
          <a:p>
            <a:pPr marL="0" lvl="0" indent="0" algn="just" rtl="0">
              <a:lnSpc>
                <a:spcPct val="115000"/>
              </a:lnSpc>
              <a:spcBef>
                <a:spcPts val="0"/>
              </a:spcBef>
              <a:spcAft>
                <a:spcPts val="0"/>
              </a:spcAft>
              <a:buNone/>
            </a:pPr>
            <a:r>
              <a:rPr lang="en-US" sz="1200" dirty="0">
                <a:solidFill>
                  <a:schemeClr val="dk1"/>
                </a:solidFill>
                <a:latin typeface="Times New Roman"/>
                <a:ea typeface="Times New Roman"/>
                <a:cs typeface="Times New Roman"/>
                <a:sym typeface="Times New Roman"/>
              </a:rPr>
              <a:t>Radio-frequency technology is not able to spot UAVs that work autonomously because they do not emit identifiable frequencies. </a:t>
            </a:r>
          </a:p>
          <a:p>
            <a:pPr marL="0" lvl="0" indent="0" algn="just" rtl="0">
              <a:lnSpc>
                <a:spcPct val="115000"/>
              </a:lnSpc>
              <a:spcBef>
                <a:spcPts val="0"/>
              </a:spcBef>
              <a:spcAft>
                <a:spcPts val="0"/>
              </a:spcAft>
              <a:buNone/>
            </a:pPr>
            <a:r>
              <a:rPr lang="en-US" sz="1200" dirty="0">
                <a:solidFill>
                  <a:schemeClr val="dk1"/>
                </a:solidFill>
                <a:latin typeface="Times New Roman"/>
                <a:ea typeface="Times New Roman"/>
                <a:cs typeface="Times New Roman"/>
                <a:sym typeface="Times New Roman"/>
              </a:rPr>
              <a:t>Finally, sound recognition devices are limited by environmental noise </a:t>
            </a:r>
            <a:r>
              <a:rPr lang="en-US" sz="1200" dirty="0">
                <a:solidFill>
                  <a:schemeClr val="dk1"/>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[5]</a:t>
            </a:r>
            <a:r>
              <a:rPr lang="en-US" sz="1200" dirty="0">
                <a:solidFill>
                  <a:schemeClr val="dk1"/>
                </a:solidFill>
                <a:latin typeface="Times New Roman"/>
                <a:ea typeface="Times New Roman"/>
                <a:cs typeface="Times New Roman"/>
                <a:sym typeface="Times New Roman"/>
              </a:rPr>
              <a:t>. </a:t>
            </a:r>
          </a:p>
        </p:txBody>
      </p:sp>
      <p:sp>
        <p:nvSpPr>
          <p:cNvPr id="4" name="Slide Number Placeholder 3"/>
          <p:cNvSpPr>
            <a:spLocks noGrp="1"/>
          </p:cNvSpPr>
          <p:nvPr>
            <p:ph type="sldNum" sz="quarter" idx="5"/>
          </p:nvPr>
        </p:nvSpPr>
        <p:spPr/>
        <p:txBody>
          <a:bodyPr/>
          <a:lstStyle/>
          <a:p>
            <a:fld id="{D790E3D7-5D18-AA4E-BEE3-76D0B7D76D7A}" type="slidenum">
              <a:rPr lang="en-US" smtClean="0"/>
              <a:t>9</a:t>
            </a:fld>
            <a:endParaRPr lang="en-US"/>
          </a:p>
        </p:txBody>
      </p:sp>
    </p:spTree>
    <p:extLst>
      <p:ext uri="{BB962C8B-B14F-4D97-AF65-F5344CB8AC3E}">
        <p14:creationId xmlns:p14="http://schemas.microsoft.com/office/powerpoint/2010/main" val="4139988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90E3D7-5D18-AA4E-BEE3-76D0B7D76D7A}" type="slidenum">
              <a:rPr lang="en-US" smtClean="0"/>
              <a:t>10</a:t>
            </a:fld>
            <a:endParaRPr lang="en-US"/>
          </a:p>
        </p:txBody>
      </p:sp>
    </p:spTree>
    <p:extLst>
      <p:ext uri="{BB962C8B-B14F-4D97-AF65-F5344CB8AC3E}">
        <p14:creationId xmlns:p14="http://schemas.microsoft.com/office/powerpoint/2010/main" val="27924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90E3D7-5D18-AA4E-BEE3-76D0B7D76D7A}" type="slidenum">
              <a:rPr lang="en-US" smtClean="0"/>
              <a:t>11</a:t>
            </a:fld>
            <a:endParaRPr lang="en-US"/>
          </a:p>
        </p:txBody>
      </p:sp>
    </p:spTree>
    <p:extLst>
      <p:ext uri="{BB962C8B-B14F-4D97-AF65-F5344CB8AC3E}">
        <p14:creationId xmlns:p14="http://schemas.microsoft.com/office/powerpoint/2010/main" val="382200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here presents the overall process for the proposed UAV audio classification system. </a:t>
            </a:r>
          </a:p>
          <a:p>
            <a:pPr marL="171450" indent="-171450">
              <a:buFont typeface="Arial" panose="020B0604020202020204" pitchFamily="34" charset="0"/>
              <a:buChar char="•"/>
            </a:pPr>
            <a:r>
              <a:rPr lang="en-US" dirty="0"/>
              <a:t>Firstly, the audio data is recorded and labelled with UAV manufacture, model, and the data/time information. </a:t>
            </a:r>
          </a:p>
          <a:p>
            <a:pPr marL="171450" indent="-171450">
              <a:buFont typeface="Arial" panose="020B0604020202020204" pitchFamily="34" charset="0"/>
              <a:buChar char="•"/>
            </a:pPr>
            <a:r>
              <a:rPr lang="en-US" dirty="0"/>
              <a:t>Then, feature extraction is performed to  obtain MFCCs from an audio sample, firstly, audio file is converted from Hertz to Mel scale. Secondly, we calculate the logarithm of the Mel representation of audio, followed by taking logarithmic magnitude and applying discrete cosine transformation. From above steps, a </a:t>
            </a:r>
            <a:r>
              <a:rPr lang="en-US" dirty="0" err="1"/>
              <a:t>cepstrum</a:t>
            </a:r>
            <a:r>
              <a:rPr lang="en-US" dirty="0"/>
              <a:t> feature created from Mel frequencies is the MFCC feature. </a:t>
            </a:r>
          </a:p>
          <a:p>
            <a:pPr marL="171450" indent="-171450">
              <a:buFont typeface="Arial" panose="020B0604020202020204" pitchFamily="34" charset="0"/>
              <a:buChar char="•"/>
            </a:pPr>
            <a:r>
              <a:rPr lang="en-US" dirty="0"/>
              <a:t>The next step is to evaluate and verify the dataset by training different machine learning models, including Gradient Boosting, KNN, Decision Tree, Random Forest, and Gaussian Naive Bayes. After evaluating the dataset, the extracted features then are used to feed into the CNN model to train an UAV classification system. </a:t>
            </a:r>
          </a:p>
          <a:p>
            <a:pPr marL="171450" indent="-171450">
              <a:buFont typeface="Arial" panose="020B0604020202020204" pitchFamily="34" charset="0"/>
              <a:buChar char="•"/>
            </a:pPr>
            <a:r>
              <a:rPr lang="en-US" dirty="0"/>
              <a:t>After the training, an evaluation is performed to test how the system reacts to the data it never saw before. Lastly, the model is assessed with accuracy and  loss in training and testing,  and confusion matrix.</a:t>
            </a:r>
          </a:p>
        </p:txBody>
      </p:sp>
      <p:sp>
        <p:nvSpPr>
          <p:cNvPr id="4" name="Slide Number Placeholder 3"/>
          <p:cNvSpPr>
            <a:spLocks noGrp="1"/>
          </p:cNvSpPr>
          <p:nvPr>
            <p:ph type="sldNum" sz="quarter" idx="5"/>
          </p:nvPr>
        </p:nvSpPr>
        <p:spPr/>
        <p:txBody>
          <a:bodyPr/>
          <a:lstStyle/>
          <a:p>
            <a:fld id="{D790E3D7-5D18-AA4E-BEE3-76D0B7D76D7A}" type="slidenum">
              <a:rPr lang="en-US" smtClean="0"/>
              <a:t>13</a:t>
            </a:fld>
            <a:endParaRPr lang="en-US"/>
          </a:p>
        </p:txBody>
      </p:sp>
    </p:spTree>
    <p:extLst>
      <p:ext uri="{BB962C8B-B14F-4D97-AF65-F5344CB8AC3E}">
        <p14:creationId xmlns:p14="http://schemas.microsoft.com/office/powerpoint/2010/main" val="404059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665088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50182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4747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3908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199336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1/28/23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94693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7234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1/28/23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37545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1/28/23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2434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1/28/23</a:t>
            </a:fld>
            <a:endParaRPr lang="en-US" dirty="0"/>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7054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1/28/23</a:t>
            </a:fld>
            <a:endParaRPr lang="en-US" dirty="0"/>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73583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1160EA64-D806-43AC-9DF2-F8C432F32B4C}" type="datetimeFigureOut">
              <a:rPr lang="en-US" smtClean="0"/>
              <a:t>1/28/23</a:t>
            </a:fld>
            <a:endParaRPr lang="en-US" dirty="0"/>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788992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emf"/><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jpeg"/><Relationship Id="rId3" Type="http://schemas.microsoft.com/office/2007/relationships/media" Target="../media/media2.wav"/><Relationship Id="rId7" Type="http://schemas.openxmlformats.org/officeDocument/2006/relationships/image" Target="../media/image2.emf"/><Relationship Id="rId12" Type="http://schemas.openxmlformats.org/officeDocument/2006/relationships/image" Target="../media/image25.png"/><Relationship Id="rId17" Type="http://schemas.openxmlformats.org/officeDocument/2006/relationships/image" Target="../media/image30.jpeg"/><Relationship Id="rId2" Type="http://schemas.openxmlformats.org/officeDocument/2006/relationships/audio" Target="../media/media1.wav"/><Relationship Id="rId16" Type="http://schemas.openxmlformats.org/officeDocument/2006/relationships/image" Target="../media/image29.png"/><Relationship Id="rId1" Type="http://schemas.microsoft.com/office/2007/relationships/media" Target="../media/media1.wav"/><Relationship Id="rId6" Type="http://schemas.openxmlformats.org/officeDocument/2006/relationships/notesSlide" Target="../notesSlides/notesSlide12.xml"/><Relationship Id="rId11" Type="http://schemas.openxmlformats.org/officeDocument/2006/relationships/image" Target="../media/image24.png"/><Relationship Id="rId5" Type="http://schemas.openxmlformats.org/officeDocument/2006/relationships/slideLayout" Target="../slideLayouts/slideLayout2.xml"/><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audio" Target="../media/media2.wav"/><Relationship Id="rId9" Type="http://schemas.openxmlformats.org/officeDocument/2006/relationships/image" Target="../media/image22.png"/><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emf"/><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emf"/><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emf"/><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7.png"/><Relationship Id="rId5" Type="http://schemas.openxmlformats.org/officeDocument/2006/relationships/image" Target="../media/image2.emf"/><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0FFE-80D9-CC46-AA5F-352541769C3B}"/>
              </a:ext>
            </a:extLst>
          </p:cNvPr>
          <p:cNvSpPr>
            <a:spLocks noGrp="1"/>
          </p:cNvSpPr>
          <p:nvPr>
            <p:ph type="ctrTitle"/>
          </p:nvPr>
        </p:nvSpPr>
        <p:spPr>
          <a:xfrm>
            <a:off x="388188" y="1980322"/>
            <a:ext cx="8367623" cy="1050267"/>
          </a:xfrm>
        </p:spPr>
        <p:txBody>
          <a:bodyPr>
            <a:normAutofit/>
          </a:bodyPr>
          <a:lstStyle/>
          <a:p>
            <a:r>
              <a:rPr lang="en-US" sz="2800" dirty="0"/>
              <a:t>Research Presentation</a:t>
            </a:r>
          </a:p>
        </p:txBody>
      </p:sp>
      <p:sp>
        <p:nvSpPr>
          <p:cNvPr id="3" name="Subtitle 2">
            <a:extLst>
              <a:ext uri="{FF2B5EF4-FFF2-40B4-BE49-F238E27FC236}">
                <a16:creationId xmlns:a16="http://schemas.microsoft.com/office/drawing/2014/main" id="{E7680A7D-C665-FC48-8242-BF814EDE8050}"/>
              </a:ext>
            </a:extLst>
          </p:cNvPr>
          <p:cNvSpPr>
            <a:spLocks noGrp="1"/>
          </p:cNvSpPr>
          <p:nvPr>
            <p:ph type="subTitle" idx="1"/>
          </p:nvPr>
        </p:nvSpPr>
        <p:spPr/>
        <p:txBody>
          <a:bodyPr/>
          <a:lstStyle/>
          <a:p>
            <a:r>
              <a:rPr lang="en-US" dirty="0">
                <a:solidFill>
                  <a:schemeClr val="bg1"/>
                </a:solidFill>
              </a:rPr>
              <a:t>Y.  Mia Wang</a:t>
            </a:r>
          </a:p>
          <a:p>
            <a:r>
              <a:rPr lang="en-US" dirty="0">
                <a:solidFill>
                  <a:schemeClr val="bg1"/>
                </a:solidFill>
              </a:rPr>
              <a:t>NMU, February 1st, 2023</a:t>
            </a:r>
          </a:p>
        </p:txBody>
      </p:sp>
      <p:sp>
        <p:nvSpPr>
          <p:cNvPr id="4" name="TextBox 3">
            <a:extLst>
              <a:ext uri="{FF2B5EF4-FFF2-40B4-BE49-F238E27FC236}">
                <a16:creationId xmlns:a16="http://schemas.microsoft.com/office/drawing/2014/main" id="{DCC75EDB-6369-1791-089A-80083D3E85B2}"/>
              </a:ext>
            </a:extLst>
          </p:cNvPr>
          <p:cNvSpPr txBox="1"/>
          <p:nvPr/>
        </p:nvSpPr>
        <p:spPr>
          <a:xfrm>
            <a:off x="1257299" y="3105834"/>
            <a:ext cx="6629400" cy="646331"/>
          </a:xfrm>
          <a:prstGeom prst="rect">
            <a:avLst/>
          </a:prstGeom>
          <a:noFill/>
        </p:spPr>
        <p:txBody>
          <a:bodyPr wrap="square" rtlCol="0">
            <a:spAutoFit/>
          </a:bodyPr>
          <a:lstStyle/>
          <a:p>
            <a:pPr algn="ctr"/>
            <a:r>
              <a:rPr lang="en-US" dirty="0">
                <a:solidFill>
                  <a:schemeClr val="bg1"/>
                </a:solidFill>
              </a:rPr>
              <a:t>A Large-Scale Audio UAV Dataset and </a:t>
            </a:r>
          </a:p>
          <a:p>
            <a:pPr algn="ctr"/>
            <a:r>
              <a:rPr lang="en-US" dirty="0">
                <a:solidFill>
                  <a:schemeClr val="bg1"/>
                </a:solidFill>
              </a:rPr>
              <a:t>An Audio-Based UAV Classification System Using CNN</a:t>
            </a:r>
          </a:p>
        </p:txBody>
      </p:sp>
    </p:spTree>
    <p:extLst>
      <p:ext uri="{BB962C8B-B14F-4D97-AF65-F5344CB8AC3E}">
        <p14:creationId xmlns:p14="http://schemas.microsoft.com/office/powerpoint/2010/main" val="1202343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EA4E5-D82D-5B4C-837E-D85717595D1A}"/>
              </a:ext>
            </a:extLst>
          </p:cNvPr>
          <p:cNvSpPr>
            <a:spLocks noGrp="1"/>
          </p:cNvSpPr>
          <p:nvPr>
            <p:ph type="title"/>
          </p:nvPr>
        </p:nvSpPr>
        <p:spPr>
          <a:xfrm>
            <a:off x="6135878" y="2868077"/>
            <a:ext cx="2522981" cy="1121846"/>
          </a:xfrm>
          <a:noFill/>
          <a:ln>
            <a:solidFill>
              <a:srgbClr val="FFFFFF"/>
            </a:solidFill>
          </a:ln>
        </p:spPr>
        <p:txBody>
          <a:bodyPr wrap="square">
            <a:normAutofit/>
          </a:bodyPr>
          <a:lstStyle/>
          <a:p>
            <a:r>
              <a:rPr lang="en-US">
                <a:solidFill>
                  <a:srgbClr val="FFFFFF"/>
                </a:solidFill>
              </a:rPr>
              <a:t>Why Sound?</a:t>
            </a:r>
          </a:p>
        </p:txBody>
      </p:sp>
      <p:graphicFrame>
        <p:nvGraphicFramePr>
          <p:cNvPr id="5" name="Content Placeholder 2">
            <a:extLst>
              <a:ext uri="{FF2B5EF4-FFF2-40B4-BE49-F238E27FC236}">
                <a16:creationId xmlns:a16="http://schemas.microsoft.com/office/drawing/2014/main" id="{1385A561-7600-48AD-8F67-27BCC58F16BB}"/>
              </a:ext>
            </a:extLst>
          </p:cNvPr>
          <p:cNvGraphicFramePr>
            <a:graphicFrameLocks noGrp="1"/>
          </p:cNvGraphicFramePr>
          <p:nvPr>
            <p:ph idx="1"/>
            <p:extLst>
              <p:ext uri="{D42A27DB-BD31-4B8C-83A1-F6EECF244321}">
                <p14:modId xmlns:p14="http://schemas.microsoft.com/office/powerpoint/2010/main" val="4210106469"/>
              </p:ext>
            </p:extLst>
          </p:nvPr>
        </p:nvGraphicFramePr>
        <p:xfrm>
          <a:off x="699611" y="2770058"/>
          <a:ext cx="7744777" cy="2439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E82C3B40-53F6-D785-9B82-AE13FC5D554A}"/>
              </a:ext>
            </a:extLst>
          </p:cNvPr>
          <p:cNvSpPr txBox="1">
            <a:spLocks/>
          </p:cNvSpPr>
          <p:nvPr/>
        </p:nvSpPr>
        <p:spPr bwMode="black">
          <a:xfrm>
            <a:off x="1673352" y="1550194"/>
            <a:ext cx="5797296" cy="891540"/>
          </a:xfrm>
          <a:prstGeom prst="rect">
            <a:avLst/>
          </a:prstGeom>
          <a:solidFill>
            <a:srgbClr val="FFFFFF"/>
          </a:solidFill>
          <a:ln w="31750" cap="sq">
            <a:solidFill>
              <a:srgbClr val="404040"/>
            </a:solidFill>
            <a:miter lim="800000"/>
          </a:ln>
        </p:spPr>
        <p:txBody>
          <a:bodyPr vert="horz" lIns="137160" tIns="137160" rIns="137160" bIns="137160" rtlCol="0" anchor="ctr">
            <a:normAutofit/>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r>
              <a:rPr lang="en-US" dirty="0"/>
              <a:t>Why Audio</a:t>
            </a:r>
          </a:p>
        </p:txBody>
      </p:sp>
    </p:spTree>
    <p:extLst>
      <p:ext uri="{BB962C8B-B14F-4D97-AF65-F5344CB8AC3E}">
        <p14:creationId xmlns:p14="http://schemas.microsoft.com/office/powerpoint/2010/main" val="834123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7975-E051-5D45-9E31-E6C3B45C6DE0}"/>
              </a:ext>
            </a:extLst>
          </p:cNvPr>
          <p:cNvSpPr>
            <a:spLocks noGrp="1"/>
          </p:cNvSpPr>
          <p:nvPr>
            <p:ph type="title"/>
          </p:nvPr>
        </p:nvSpPr>
        <p:spPr/>
        <p:txBody>
          <a:bodyPr/>
          <a:lstStyle/>
          <a:p>
            <a:r>
              <a:rPr lang="en-US" dirty="0"/>
              <a:t>Research Questions/goals</a:t>
            </a:r>
          </a:p>
        </p:txBody>
      </p:sp>
      <p:sp>
        <p:nvSpPr>
          <p:cNvPr id="3" name="Content Placeholder 2">
            <a:extLst>
              <a:ext uri="{FF2B5EF4-FFF2-40B4-BE49-F238E27FC236}">
                <a16:creationId xmlns:a16="http://schemas.microsoft.com/office/drawing/2014/main" id="{5C70B15F-00E9-2C40-A184-3755F1ED8103}"/>
              </a:ext>
            </a:extLst>
          </p:cNvPr>
          <p:cNvSpPr>
            <a:spLocks noGrp="1"/>
          </p:cNvSpPr>
          <p:nvPr>
            <p:ph idx="1"/>
          </p:nvPr>
        </p:nvSpPr>
        <p:spPr/>
        <p:txBody>
          <a:bodyPr/>
          <a:lstStyle/>
          <a:p>
            <a:r>
              <a:rPr lang="en-US" dirty="0"/>
              <a:t>Collect a large-scale UAV dataset for detection and classification purpose</a:t>
            </a:r>
          </a:p>
          <a:p>
            <a:r>
              <a:rPr lang="en-US" dirty="0"/>
              <a:t>Evaluate and validate the dataset</a:t>
            </a:r>
          </a:p>
          <a:p>
            <a:r>
              <a:rPr lang="en-US" dirty="0"/>
              <a:t>Develop a UAV classifier using CNN</a:t>
            </a:r>
          </a:p>
          <a:p>
            <a:r>
              <a:rPr lang="en-US" dirty="0"/>
              <a:t>Evaluate and test the classifier</a:t>
            </a:r>
          </a:p>
          <a:p>
            <a:endParaRPr lang="en-US" dirty="0"/>
          </a:p>
          <a:p>
            <a:endParaRPr lang="en-US" dirty="0"/>
          </a:p>
        </p:txBody>
      </p:sp>
    </p:spTree>
    <p:extLst>
      <p:ext uri="{BB962C8B-B14F-4D97-AF65-F5344CB8AC3E}">
        <p14:creationId xmlns:p14="http://schemas.microsoft.com/office/powerpoint/2010/main" val="540639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D4B6-0042-2444-A309-10F4B1D6AE97}"/>
              </a:ext>
            </a:extLst>
          </p:cNvPr>
          <p:cNvSpPr>
            <a:spLocks noGrp="1"/>
          </p:cNvSpPr>
          <p:nvPr>
            <p:ph type="title"/>
          </p:nvPr>
        </p:nvSpPr>
        <p:spPr>
          <a:xfrm>
            <a:off x="1200150" y="2647308"/>
            <a:ext cx="6743700" cy="1234440"/>
          </a:xfrm>
          <a:solidFill>
            <a:schemeClr val="tx1"/>
          </a:solidFill>
          <a:ln w="190500" cmpd="thinThick">
            <a:solidFill>
              <a:schemeClr val="tx1"/>
            </a:solidFill>
          </a:ln>
        </p:spPr>
        <p:txBody>
          <a:bodyPr vert="horz" lIns="205740" tIns="137160" rIns="205740" bIns="137160" rtlCol="0" anchor="ctr" anchorCtr="1">
            <a:normAutofit/>
          </a:bodyPr>
          <a:lstStyle/>
          <a:p>
            <a:r>
              <a:rPr lang="en-US" dirty="0">
                <a:solidFill>
                  <a:schemeClr val="bg1"/>
                </a:solidFill>
              </a:rPr>
              <a:t>Methodology</a:t>
            </a:r>
          </a:p>
        </p:txBody>
      </p:sp>
    </p:spTree>
    <p:extLst>
      <p:ext uri="{BB962C8B-B14F-4D97-AF65-F5344CB8AC3E}">
        <p14:creationId xmlns:p14="http://schemas.microsoft.com/office/powerpoint/2010/main" val="153334974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B35-5D15-4845-935C-9273B3BCA6EA}"/>
              </a:ext>
            </a:extLst>
          </p:cNvPr>
          <p:cNvSpPr>
            <a:spLocks noGrp="1"/>
          </p:cNvSpPr>
          <p:nvPr>
            <p:ph type="title"/>
          </p:nvPr>
        </p:nvSpPr>
        <p:spPr>
          <a:xfrm>
            <a:off x="1673352" y="964692"/>
            <a:ext cx="5797296" cy="1188720"/>
          </a:xfrm>
        </p:spPr>
        <p:txBody>
          <a:bodyPr vert="horz" lIns="205740" tIns="137160" rIns="205740" bIns="137160" rtlCol="0" anchorCtr="1">
            <a:normAutofit/>
          </a:bodyPr>
          <a:lstStyle/>
          <a:p>
            <a:r>
              <a:rPr lang="en-US" dirty="0"/>
              <a:t>Overall System</a:t>
            </a:r>
          </a:p>
        </p:txBody>
      </p:sp>
      <p:pic>
        <p:nvPicPr>
          <p:cNvPr id="8" name="Picture 7">
            <a:extLst>
              <a:ext uri="{FF2B5EF4-FFF2-40B4-BE49-F238E27FC236}">
                <a16:creationId xmlns:a16="http://schemas.microsoft.com/office/drawing/2014/main" id="{FA5DC3FC-42E0-A8EB-BAB9-F74B38D311F8}"/>
              </a:ext>
            </a:extLst>
          </p:cNvPr>
          <p:cNvPicPr>
            <a:picLocks noChangeAspect="1"/>
          </p:cNvPicPr>
          <p:nvPr/>
        </p:nvPicPr>
        <p:blipFill>
          <a:blip r:embed="rId4"/>
          <a:stretch>
            <a:fillRect/>
          </a:stretch>
        </p:blipFill>
        <p:spPr>
          <a:xfrm>
            <a:off x="240471" y="2726690"/>
            <a:ext cx="8663058" cy="2588260"/>
          </a:xfrm>
          <a:prstGeom prst="rect">
            <a:avLst/>
          </a:prstGeom>
        </p:spPr>
      </p:pic>
    </p:spTree>
    <p:extLst>
      <p:ext uri="{BB962C8B-B14F-4D97-AF65-F5344CB8AC3E}">
        <p14:creationId xmlns:p14="http://schemas.microsoft.com/office/powerpoint/2010/main" val="2205186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B35-5D15-4845-935C-9273B3BCA6EA}"/>
              </a:ext>
            </a:extLst>
          </p:cNvPr>
          <p:cNvSpPr>
            <a:spLocks noGrp="1"/>
          </p:cNvSpPr>
          <p:nvPr>
            <p:ph type="title"/>
          </p:nvPr>
        </p:nvSpPr>
        <p:spPr>
          <a:xfrm>
            <a:off x="1673352" y="964692"/>
            <a:ext cx="5797296" cy="1188720"/>
          </a:xfrm>
        </p:spPr>
        <p:txBody>
          <a:bodyPr vert="horz" lIns="205740" tIns="137160" rIns="205740" bIns="137160" rtlCol="0" anchorCtr="1">
            <a:normAutofit/>
          </a:bodyPr>
          <a:lstStyle/>
          <a:p>
            <a:r>
              <a:rPr lang="en-US" dirty="0"/>
              <a:t>Data Collection</a:t>
            </a:r>
          </a:p>
        </p:txBody>
      </p:sp>
      <p:pic>
        <p:nvPicPr>
          <p:cNvPr id="8" name="Picture 7" descr="A picture containing map&#10;&#10;Description automatically generated">
            <a:extLst>
              <a:ext uri="{FF2B5EF4-FFF2-40B4-BE49-F238E27FC236}">
                <a16:creationId xmlns:a16="http://schemas.microsoft.com/office/drawing/2014/main" id="{33A6E864-E994-1BBD-985F-60A09738E2E1}"/>
              </a:ext>
            </a:extLst>
          </p:cNvPr>
          <p:cNvPicPr>
            <a:picLocks noChangeAspect="1"/>
          </p:cNvPicPr>
          <p:nvPr/>
        </p:nvPicPr>
        <p:blipFill>
          <a:blip r:embed="rId4"/>
          <a:stretch>
            <a:fillRect/>
          </a:stretch>
        </p:blipFill>
        <p:spPr>
          <a:xfrm>
            <a:off x="4448810" y="2523397"/>
            <a:ext cx="4409440" cy="3422490"/>
          </a:xfrm>
          <a:prstGeom prst="rect">
            <a:avLst/>
          </a:prstGeom>
        </p:spPr>
      </p:pic>
      <p:sp>
        <p:nvSpPr>
          <p:cNvPr id="9" name="TextBox 8">
            <a:extLst>
              <a:ext uri="{FF2B5EF4-FFF2-40B4-BE49-F238E27FC236}">
                <a16:creationId xmlns:a16="http://schemas.microsoft.com/office/drawing/2014/main" id="{46B52BAC-B6CC-D786-E699-05ED8BC1AA18}"/>
              </a:ext>
            </a:extLst>
          </p:cNvPr>
          <p:cNvSpPr txBox="1"/>
          <p:nvPr/>
        </p:nvSpPr>
        <p:spPr>
          <a:xfrm>
            <a:off x="285750" y="2523397"/>
            <a:ext cx="3911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Outdoor Data Collection</a:t>
            </a:r>
          </a:p>
          <a:p>
            <a:pPr marL="742950" lvl="1" indent="-285750">
              <a:buFont typeface="Arial" panose="020B0604020202020204" pitchFamily="34" charset="0"/>
              <a:buChar char="•"/>
            </a:pPr>
            <a:r>
              <a:rPr lang="en-US" dirty="0"/>
              <a:t>New Richmond, Indiana, (40.2227062, -87.0000169)</a:t>
            </a:r>
          </a:p>
          <a:p>
            <a:pPr marL="285750" indent="-285750">
              <a:buFont typeface="Arial" panose="020B0604020202020204" pitchFamily="34" charset="0"/>
              <a:buChar char="•"/>
            </a:pPr>
            <a:r>
              <a:rPr lang="en-US" dirty="0"/>
              <a:t>Indoor Data Collection</a:t>
            </a:r>
          </a:p>
          <a:p>
            <a:pPr marL="742950" lvl="1" indent="-285750">
              <a:buFont typeface="Arial" panose="020B0604020202020204" pitchFamily="34" charset="0"/>
              <a:buChar char="•"/>
            </a:pPr>
            <a:r>
              <a:rPr lang="en-US" dirty="0"/>
              <a:t>K-SW, Purdue University</a:t>
            </a:r>
          </a:p>
        </p:txBody>
      </p:sp>
    </p:spTree>
    <p:extLst>
      <p:ext uri="{BB962C8B-B14F-4D97-AF65-F5344CB8AC3E}">
        <p14:creationId xmlns:p14="http://schemas.microsoft.com/office/powerpoint/2010/main" val="2495791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B35-5D15-4845-935C-9273B3BCA6EA}"/>
              </a:ext>
            </a:extLst>
          </p:cNvPr>
          <p:cNvSpPr>
            <a:spLocks noGrp="1"/>
          </p:cNvSpPr>
          <p:nvPr>
            <p:ph type="title"/>
          </p:nvPr>
        </p:nvSpPr>
        <p:spPr>
          <a:xfrm>
            <a:off x="1673352" y="964692"/>
            <a:ext cx="5797296" cy="1188720"/>
          </a:xfrm>
        </p:spPr>
        <p:txBody>
          <a:bodyPr vert="horz" lIns="205740" tIns="137160" rIns="205740" bIns="137160" rtlCol="0" anchorCtr="1">
            <a:normAutofit/>
          </a:bodyPr>
          <a:lstStyle/>
          <a:p>
            <a:r>
              <a:rPr lang="en-US" altLang="zh-CN" dirty="0"/>
              <a:t>Audio </a:t>
            </a:r>
            <a:r>
              <a:rPr lang="en-US" dirty="0"/>
              <a:t>Feature Extraction</a:t>
            </a:r>
          </a:p>
        </p:txBody>
      </p:sp>
      <p:graphicFrame>
        <p:nvGraphicFramePr>
          <p:cNvPr id="4" name="Content Placeholder 3">
            <a:extLst>
              <a:ext uri="{FF2B5EF4-FFF2-40B4-BE49-F238E27FC236}">
                <a16:creationId xmlns:a16="http://schemas.microsoft.com/office/drawing/2014/main" id="{D6E937A2-FF18-9D4A-AC40-83640EB5D0F9}"/>
              </a:ext>
            </a:extLst>
          </p:cNvPr>
          <p:cNvGraphicFramePr>
            <a:graphicFrameLocks noGrp="1"/>
          </p:cNvGraphicFramePr>
          <p:nvPr>
            <p:ph idx="1"/>
            <p:extLst>
              <p:ext uri="{D42A27DB-BD31-4B8C-83A1-F6EECF244321}">
                <p14:modId xmlns:p14="http://schemas.microsoft.com/office/powerpoint/2010/main" val="686272243"/>
              </p:ext>
            </p:extLst>
          </p:nvPr>
        </p:nvGraphicFramePr>
        <p:xfrm>
          <a:off x="2023110" y="2369928"/>
          <a:ext cx="5097780" cy="3643576"/>
        </p:xfrm>
        <a:graphic>
          <a:graphicData uri="http://schemas.openxmlformats.org/drawingml/2006/table">
            <a:tbl>
              <a:tblPr firstRow="1" bandRow="1">
                <a:noFill/>
              </a:tblPr>
              <a:tblGrid>
                <a:gridCol w="3499754">
                  <a:extLst>
                    <a:ext uri="{9D8B030D-6E8A-4147-A177-3AD203B41FA5}">
                      <a16:colId xmlns:a16="http://schemas.microsoft.com/office/drawing/2014/main" val="2371511832"/>
                    </a:ext>
                  </a:extLst>
                </a:gridCol>
                <a:gridCol w="1598026">
                  <a:extLst>
                    <a:ext uri="{9D8B030D-6E8A-4147-A177-3AD203B41FA5}">
                      <a16:colId xmlns:a16="http://schemas.microsoft.com/office/drawing/2014/main" val="3029548982"/>
                    </a:ext>
                  </a:extLst>
                </a:gridCol>
              </a:tblGrid>
              <a:tr h="194080">
                <a:tc>
                  <a:txBody>
                    <a:bodyPr/>
                    <a:lstStyle/>
                    <a:p>
                      <a:pPr algn="l" fontAlgn="t">
                        <a:spcBef>
                          <a:spcPts val="0"/>
                        </a:spcBef>
                        <a:spcAft>
                          <a:spcPts val="0"/>
                        </a:spcAft>
                      </a:pPr>
                      <a:r>
                        <a:rPr lang="en-US" sz="1000" b="1" i="0" u="none" strike="noStrike">
                          <a:solidFill>
                            <a:schemeClr val="tx1">
                              <a:lumMod val="75000"/>
                              <a:lumOff val="25000"/>
                            </a:schemeClr>
                          </a:solidFill>
                          <a:effectLst/>
                          <a:latin typeface="Calibri" panose="020F0502020204030204" pitchFamily="34" charset="0"/>
                        </a:rPr>
                        <a:t>Feature</a:t>
                      </a:r>
                      <a:endParaRPr lang="en-US" sz="1000" b="1" i="0" u="none" strike="noStrike">
                        <a:solidFill>
                          <a:schemeClr val="tx1">
                            <a:lumMod val="75000"/>
                            <a:lumOff val="25000"/>
                          </a:schemeClr>
                        </a:solidFill>
                        <a:effectLst/>
                        <a:latin typeface="Arial" panose="020B0604020202020204" pitchFamily="34" charset="0"/>
                      </a:endParaRPr>
                    </a:p>
                  </a:txBody>
                  <a:tcPr marL="61929" marR="15623" marT="30964" marB="30964">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t">
                        <a:spcBef>
                          <a:spcPts val="0"/>
                        </a:spcBef>
                        <a:spcAft>
                          <a:spcPts val="0"/>
                        </a:spcAft>
                      </a:pPr>
                      <a:r>
                        <a:rPr lang="en-US" sz="1000" b="1" i="0" u="none" strike="noStrike" dirty="0">
                          <a:solidFill>
                            <a:schemeClr val="tx1">
                              <a:lumMod val="75000"/>
                              <a:lumOff val="25000"/>
                            </a:schemeClr>
                          </a:solidFill>
                          <a:effectLst/>
                          <a:latin typeface="Calibri" panose="020F0502020204030204" pitchFamily="34" charset="0"/>
                        </a:rPr>
                        <a:t>Shape</a:t>
                      </a:r>
                      <a:endParaRPr lang="en-US" sz="1000" b="1" i="0" u="none" strike="noStrike" dirty="0">
                        <a:solidFill>
                          <a:schemeClr val="tx1">
                            <a:lumMod val="75000"/>
                            <a:lumOff val="25000"/>
                          </a:schemeClr>
                        </a:solidFill>
                        <a:effectLst/>
                        <a:latin typeface="Arial" panose="020B0604020202020204" pitchFamily="34" charset="0"/>
                      </a:endParaRPr>
                    </a:p>
                  </a:txBody>
                  <a:tcPr marL="61929" marR="15623" marT="30964" marB="30964">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046903853"/>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chroma_stft</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t">
                        <a:spcBef>
                          <a:spcPts val="0"/>
                        </a:spcBef>
                        <a:spcAft>
                          <a:spcPts val="0"/>
                        </a:spcAft>
                      </a:pPr>
                      <a:r>
                        <a:rPr lang="en-US" sz="1000" b="0" i="0" u="none" strike="noStrike" dirty="0">
                          <a:solidFill>
                            <a:schemeClr val="tx1">
                              <a:lumMod val="75000"/>
                              <a:lumOff val="25000"/>
                            </a:schemeClr>
                          </a:solidFill>
                          <a:effectLst/>
                          <a:latin typeface="Calibri" panose="020F0502020204030204" pitchFamily="34" charset="0"/>
                        </a:rPr>
                        <a:t>12</a:t>
                      </a:r>
                      <a:endParaRPr lang="en-US" sz="1000" b="0" i="0" u="none" strike="noStrike" dirty="0">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27218877"/>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chroma_cqt</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12</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372086581"/>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chroma_cqt</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12</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195642078"/>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mel</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128</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712118807"/>
                  </a:ext>
                </a:extLst>
              </a:tr>
              <a:tr h="194080">
                <a:tc>
                  <a:txBody>
                    <a:bodyPr/>
                    <a:lstStyle/>
                    <a:p>
                      <a:pPr algn="l" fontAlgn="t">
                        <a:spcBef>
                          <a:spcPts val="0"/>
                        </a:spcBef>
                        <a:spcAft>
                          <a:spcPts val="0"/>
                        </a:spcAft>
                      </a:pPr>
                      <a:r>
                        <a:rPr lang="en-US" sz="1000" b="0" i="0" u="none" strike="noStrike" dirty="0">
                          <a:solidFill>
                            <a:schemeClr val="tx1">
                              <a:lumMod val="75000"/>
                              <a:lumOff val="25000"/>
                            </a:schemeClr>
                          </a:solidFill>
                          <a:effectLst/>
                          <a:latin typeface="Calibri" panose="020F0502020204030204" pitchFamily="34" charset="0"/>
                        </a:rPr>
                        <a:t>mfcc</a:t>
                      </a:r>
                      <a:endParaRPr lang="en-US" sz="1000" b="0" i="0" u="none" strike="noStrike" dirty="0">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t">
                        <a:spcBef>
                          <a:spcPts val="0"/>
                        </a:spcBef>
                        <a:spcAft>
                          <a:spcPts val="0"/>
                        </a:spcAft>
                      </a:pPr>
                      <a:r>
                        <a:rPr lang="en-US" sz="1000" b="0" i="0" u="none" strike="noStrike" dirty="0">
                          <a:solidFill>
                            <a:schemeClr val="tx1">
                              <a:lumMod val="75000"/>
                              <a:lumOff val="25000"/>
                            </a:schemeClr>
                          </a:solidFill>
                          <a:effectLst/>
                          <a:latin typeface="Calibri" panose="020F0502020204030204" pitchFamily="34" charset="0"/>
                        </a:rPr>
                        <a:t>40</a:t>
                      </a:r>
                      <a:endParaRPr lang="en-US" sz="1000" b="0" i="0" u="none" strike="noStrike" dirty="0">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396083468"/>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rms</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t">
                        <a:spcBef>
                          <a:spcPts val="0"/>
                        </a:spcBef>
                        <a:spcAft>
                          <a:spcPts val="0"/>
                        </a:spcAft>
                      </a:pPr>
                      <a:r>
                        <a:rPr lang="en-US" sz="1000" b="0" i="0" u="none" strike="noStrike" dirty="0">
                          <a:solidFill>
                            <a:schemeClr val="tx1">
                              <a:lumMod val="75000"/>
                              <a:lumOff val="25000"/>
                            </a:schemeClr>
                          </a:solidFill>
                          <a:effectLst/>
                          <a:latin typeface="Calibri" panose="020F0502020204030204" pitchFamily="34" charset="0"/>
                        </a:rPr>
                        <a:t>1</a:t>
                      </a:r>
                      <a:endParaRPr lang="en-US" sz="1000" b="0" i="0" u="none" strike="noStrike" dirty="0">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112873541"/>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centroid</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1</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18359209"/>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bandwidth</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1</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896347325"/>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contrast</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7</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114642744"/>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flatness</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1</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248738739"/>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rolloff</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1</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185021794"/>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poly shape</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2</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3511209"/>
                  </a:ext>
                </a:extLst>
              </a:tr>
              <a:tr h="194080">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tonnetz</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6</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443735092"/>
                  </a:ext>
                </a:extLst>
              </a:tr>
              <a:tr h="194080">
                <a:tc>
                  <a:txBody>
                    <a:bodyPr/>
                    <a:lstStyle/>
                    <a:p>
                      <a:pPr algn="l" fontAlgn="t">
                        <a:spcBef>
                          <a:spcPts val="0"/>
                        </a:spcBef>
                        <a:spcAft>
                          <a:spcPts val="0"/>
                        </a:spcAft>
                      </a:pPr>
                      <a:r>
                        <a:rPr lang="en-US" sz="1000" b="0" i="0" u="none" strike="noStrike" dirty="0">
                          <a:solidFill>
                            <a:schemeClr val="tx1">
                              <a:lumMod val="75000"/>
                              <a:lumOff val="25000"/>
                            </a:schemeClr>
                          </a:solidFill>
                          <a:effectLst/>
                          <a:latin typeface="Calibri" panose="020F0502020204030204" pitchFamily="34" charset="0"/>
                        </a:rPr>
                        <a:t>zero_crossing</a:t>
                      </a:r>
                      <a:endParaRPr lang="en-US" sz="1000" b="0" i="0" u="none" strike="noStrike" dirty="0">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1</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145807880"/>
                  </a:ext>
                </a:extLst>
              </a:tr>
              <a:tr h="194080">
                <a:tc>
                  <a:txBody>
                    <a:bodyPr/>
                    <a:lstStyle/>
                    <a:p>
                      <a:pPr algn="l" fontAlgn="t">
                        <a:spcBef>
                          <a:spcPts val="0"/>
                        </a:spcBef>
                        <a:spcAft>
                          <a:spcPts val="0"/>
                        </a:spcAft>
                      </a:pPr>
                      <a:r>
                        <a:rPr lang="en-US" sz="1000" b="0" i="0" u="none" strike="noStrike" dirty="0" err="1">
                          <a:solidFill>
                            <a:schemeClr val="tx1">
                              <a:lumMod val="75000"/>
                              <a:lumOff val="25000"/>
                            </a:schemeClr>
                          </a:solidFill>
                          <a:effectLst/>
                          <a:latin typeface="Calibri" panose="020F0502020204030204" pitchFamily="34" charset="0"/>
                        </a:rPr>
                        <a:t>tempogram</a:t>
                      </a:r>
                      <a:endParaRPr lang="en-US" sz="1000" b="0" i="0" u="none" strike="noStrike" dirty="0">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t">
                        <a:spcBef>
                          <a:spcPts val="0"/>
                        </a:spcBef>
                        <a:spcAft>
                          <a:spcPts val="0"/>
                        </a:spcAft>
                      </a:pPr>
                      <a:r>
                        <a:rPr lang="en-US" sz="1000" b="0" i="0" u="none" strike="noStrike">
                          <a:solidFill>
                            <a:schemeClr val="tx1">
                              <a:lumMod val="75000"/>
                              <a:lumOff val="25000"/>
                            </a:schemeClr>
                          </a:solidFill>
                          <a:effectLst/>
                          <a:latin typeface="Calibri" panose="020F0502020204030204" pitchFamily="34" charset="0"/>
                        </a:rPr>
                        <a:t>384</a:t>
                      </a:r>
                      <a:endParaRPr lang="en-US" sz="1000" b="0" i="0" u="none" strike="noStrike">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483780819"/>
                  </a:ext>
                </a:extLst>
              </a:tr>
              <a:tr h="194080">
                <a:tc>
                  <a:txBody>
                    <a:bodyPr/>
                    <a:lstStyle/>
                    <a:p>
                      <a:pPr algn="l" fontAlgn="t">
                        <a:spcBef>
                          <a:spcPts val="0"/>
                        </a:spcBef>
                        <a:spcAft>
                          <a:spcPts val="0"/>
                        </a:spcAft>
                      </a:pPr>
                      <a:r>
                        <a:rPr lang="en-US" sz="1000" b="0" i="0" u="none" strike="noStrike" dirty="0" err="1">
                          <a:solidFill>
                            <a:schemeClr val="tx1">
                              <a:lumMod val="75000"/>
                              <a:lumOff val="25000"/>
                            </a:schemeClr>
                          </a:solidFill>
                          <a:effectLst/>
                          <a:latin typeface="Calibri" panose="020F0502020204030204" pitchFamily="34" charset="0"/>
                        </a:rPr>
                        <a:t>fourier_tempogram</a:t>
                      </a:r>
                      <a:endParaRPr lang="en-US" sz="1000" b="0" i="0" u="none" strike="noStrike" dirty="0">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l" fontAlgn="t">
                        <a:spcBef>
                          <a:spcPts val="0"/>
                        </a:spcBef>
                        <a:spcAft>
                          <a:spcPts val="0"/>
                        </a:spcAft>
                      </a:pPr>
                      <a:r>
                        <a:rPr lang="en-US" sz="1000" b="0" i="0" u="none" strike="noStrike" dirty="0">
                          <a:solidFill>
                            <a:schemeClr val="tx1">
                              <a:lumMod val="75000"/>
                              <a:lumOff val="25000"/>
                            </a:schemeClr>
                          </a:solidFill>
                          <a:effectLst/>
                          <a:latin typeface="Calibri" panose="020F0502020204030204" pitchFamily="34" charset="0"/>
                        </a:rPr>
                        <a:t>193</a:t>
                      </a:r>
                      <a:endParaRPr lang="en-US" sz="1000" b="0" i="0" u="none" strike="noStrike" dirty="0">
                        <a:solidFill>
                          <a:schemeClr val="tx1">
                            <a:lumMod val="75000"/>
                            <a:lumOff val="25000"/>
                          </a:schemeClr>
                        </a:solidFill>
                        <a:effectLst/>
                        <a:latin typeface="Arial" panose="020B0604020202020204" pitchFamily="34" charset="0"/>
                      </a:endParaRPr>
                    </a:p>
                  </a:txBody>
                  <a:tcPr marL="61929" marR="15623" marT="30964" marB="3096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1374483606"/>
                  </a:ext>
                </a:extLst>
              </a:tr>
            </a:tbl>
          </a:graphicData>
        </a:graphic>
      </p:graphicFrame>
      <p:sp>
        <p:nvSpPr>
          <p:cNvPr id="3" name="Frame 2">
            <a:extLst>
              <a:ext uri="{FF2B5EF4-FFF2-40B4-BE49-F238E27FC236}">
                <a16:creationId xmlns:a16="http://schemas.microsoft.com/office/drawing/2014/main" id="{2CB2B78E-1D6B-4553-D54C-B8B121F54D7C}"/>
              </a:ext>
            </a:extLst>
          </p:cNvPr>
          <p:cNvSpPr/>
          <p:nvPr/>
        </p:nvSpPr>
        <p:spPr>
          <a:xfrm>
            <a:off x="2023110" y="3440430"/>
            <a:ext cx="5097780" cy="217170"/>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8806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B35-5D15-4845-935C-9273B3BCA6EA}"/>
              </a:ext>
            </a:extLst>
          </p:cNvPr>
          <p:cNvSpPr>
            <a:spLocks noGrp="1"/>
          </p:cNvSpPr>
          <p:nvPr>
            <p:ph type="title"/>
          </p:nvPr>
        </p:nvSpPr>
        <p:spPr>
          <a:xfrm>
            <a:off x="2086355" y="1009920"/>
            <a:ext cx="4971287" cy="648208"/>
          </a:xfrm>
        </p:spPr>
        <p:txBody>
          <a:bodyPr vert="horz" lIns="205740" tIns="137160" rIns="205740" bIns="137160" rtlCol="0" anchorCtr="1">
            <a:normAutofit/>
          </a:bodyPr>
          <a:lstStyle/>
          <a:p>
            <a:r>
              <a:rPr lang="en-US" altLang="zh-CN" dirty="0"/>
              <a:t>Audio </a:t>
            </a:r>
            <a:r>
              <a:rPr lang="en-US" dirty="0"/>
              <a:t>Feature Plot</a:t>
            </a:r>
          </a:p>
        </p:txBody>
      </p:sp>
      <p:grpSp>
        <p:nvGrpSpPr>
          <p:cNvPr id="6" name="Group 5">
            <a:extLst>
              <a:ext uri="{FF2B5EF4-FFF2-40B4-BE49-F238E27FC236}">
                <a16:creationId xmlns:a16="http://schemas.microsoft.com/office/drawing/2014/main" id="{433F66B9-007C-4AB0-8016-3D6C84BFB4E2}"/>
              </a:ext>
            </a:extLst>
          </p:cNvPr>
          <p:cNvGrpSpPr/>
          <p:nvPr/>
        </p:nvGrpSpPr>
        <p:grpSpPr>
          <a:xfrm>
            <a:off x="426721" y="1792079"/>
            <a:ext cx="8290557" cy="1917274"/>
            <a:chOff x="426721" y="2217920"/>
            <a:chExt cx="8290557" cy="1917274"/>
          </a:xfrm>
        </p:grpSpPr>
        <p:grpSp>
          <p:nvGrpSpPr>
            <p:cNvPr id="15" name="Group 14">
              <a:extLst>
                <a:ext uri="{FF2B5EF4-FFF2-40B4-BE49-F238E27FC236}">
                  <a16:creationId xmlns:a16="http://schemas.microsoft.com/office/drawing/2014/main" id="{384201BD-1E7F-677E-6FCB-B17A6612250D}"/>
                </a:ext>
              </a:extLst>
            </p:cNvPr>
            <p:cNvGrpSpPr>
              <a:grpSpLocks noChangeAspect="1"/>
            </p:cNvGrpSpPr>
            <p:nvPr/>
          </p:nvGrpSpPr>
          <p:grpSpPr>
            <a:xfrm>
              <a:off x="426721" y="2580714"/>
              <a:ext cx="8290557" cy="1554480"/>
              <a:chOff x="0" y="2317693"/>
              <a:chExt cx="9173800" cy="1720088"/>
            </a:xfrm>
          </p:grpSpPr>
          <p:pic>
            <p:nvPicPr>
              <p:cNvPr id="8" name="Picture 7" descr="Background pattern&#10;&#10;Description automatically generated with medium confidence">
                <a:extLst>
                  <a:ext uri="{FF2B5EF4-FFF2-40B4-BE49-F238E27FC236}">
                    <a16:creationId xmlns:a16="http://schemas.microsoft.com/office/drawing/2014/main" id="{7039BA9B-7A7D-459D-8493-D9F6C8434578}"/>
                  </a:ext>
                </a:extLst>
              </p:cNvPr>
              <p:cNvPicPr>
                <a:picLocks noChangeAspect="1"/>
              </p:cNvPicPr>
              <p:nvPr/>
            </p:nvPicPr>
            <p:blipFill>
              <a:blip r:embed="rId8"/>
              <a:stretch>
                <a:fillRect/>
              </a:stretch>
            </p:blipFill>
            <p:spPr>
              <a:xfrm>
                <a:off x="2293450" y="2317693"/>
                <a:ext cx="2293450" cy="1720088"/>
              </a:xfrm>
              <a:prstGeom prst="rect">
                <a:avLst/>
              </a:prstGeom>
              <a:ln>
                <a:solidFill>
                  <a:schemeClr val="tx1"/>
                </a:solidFill>
              </a:ln>
            </p:spPr>
          </p:pic>
          <p:pic>
            <p:nvPicPr>
              <p:cNvPr id="10" name="Picture 9" descr="Chart, histogram&#10;&#10;Description automatically generated">
                <a:extLst>
                  <a:ext uri="{FF2B5EF4-FFF2-40B4-BE49-F238E27FC236}">
                    <a16:creationId xmlns:a16="http://schemas.microsoft.com/office/drawing/2014/main" id="{559B058D-1F10-9C35-B1FF-4C77FF2C87D8}"/>
                  </a:ext>
                </a:extLst>
              </p:cNvPr>
              <p:cNvPicPr>
                <a:picLocks noChangeAspect="1"/>
              </p:cNvPicPr>
              <p:nvPr/>
            </p:nvPicPr>
            <p:blipFill>
              <a:blip r:embed="rId9"/>
              <a:stretch>
                <a:fillRect/>
              </a:stretch>
            </p:blipFill>
            <p:spPr>
              <a:xfrm>
                <a:off x="0" y="2317693"/>
                <a:ext cx="2293450" cy="1720088"/>
              </a:xfrm>
              <a:prstGeom prst="rect">
                <a:avLst/>
              </a:prstGeom>
              <a:ln>
                <a:solidFill>
                  <a:schemeClr val="tx1"/>
                </a:solidFill>
              </a:ln>
            </p:spPr>
          </p:pic>
          <p:pic>
            <p:nvPicPr>
              <p:cNvPr id="12" name="Picture 11" descr="Chart&#10;&#10;Description automatically generated">
                <a:extLst>
                  <a:ext uri="{FF2B5EF4-FFF2-40B4-BE49-F238E27FC236}">
                    <a16:creationId xmlns:a16="http://schemas.microsoft.com/office/drawing/2014/main" id="{3908D971-7CD4-FD9D-236D-6778379B58A8}"/>
                  </a:ext>
                </a:extLst>
              </p:cNvPr>
              <p:cNvPicPr>
                <a:picLocks noChangeAspect="1"/>
              </p:cNvPicPr>
              <p:nvPr/>
            </p:nvPicPr>
            <p:blipFill>
              <a:blip r:embed="rId10"/>
              <a:stretch>
                <a:fillRect/>
              </a:stretch>
            </p:blipFill>
            <p:spPr>
              <a:xfrm>
                <a:off x="4586900" y="2317693"/>
                <a:ext cx="2293450" cy="1720088"/>
              </a:xfrm>
              <a:prstGeom prst="rect">
                <a:avLst/>
              </a:prstGeom>
              <a:ln>
                <a:solidFill>
                  <a:schemeClr val="tx1"/>
                </a:solidFill>
              </a:ln>
            </p:spPr>
          </p:pic>
          <p:pic>
            <p:nvPicPr>
              <p:cNvPr id="14" name="Picture 13" descr="Chart&#10;&#10;Description automatically generated">
                <a:extLst>
                  <a:ext uri="{FF2B5EF4-FFF2-40B4-BE49-F238E27FC236}">
                    <a16:creationId xmlns:a16="http://schemas.microsoft.com/office/drawing/2014/main" id="{BD103561-761D-46E4-AA9B-4B237EEFFF44}"/>
                  </a:ext>
                </a:extLst>
              </p:cNvPr>
              <p:cNvPicPr>
                <a:picLocks noChangeAspect="1"/>
              </p:cNvPicPr>
              <p:nvPr/>
            </p:nvPicPr>
            <p:blipFill>
              <a:blip r:embed="rId11"/>
              <a:stretch>
                <a:fillRect/>
              </a:stretch>
            </p:blipFill>
            <p:spPr>
              <a:xfrm>
                <a:off x="6880350" y="2317693"/>
                <a:ext cx="2293450" cy="1720088"/>
              </a:xfrm>
              <a:prstGeom prst="rect">
                <a:avLst/>
              </a:prstGeom>
              <a:ln>
                <a:solidFill>
                  <a:schemeClr val="tx1"/>
                </a:solidFill>
              </a:ln>
            </p:spPr>
          </p:pic>
        </p:grpSp>
        <p:sp>
          <p:nvSpPr>
            <p:cNvPr id="16" name="TextBox 15">
              <a:extLst>
                <a:ext uri="{FF2B5EF4-FFF2-40B4-BE49-F238E27FC236}">
                  <a16:creationId xmlns:a16="http://schemas.microsoft.com/office/drawing/2014/main" id="{5FCC3904-CB7B-CAA0-FD2A-5C520C3E8242}"/>
                </a:ext>
              </a:extLst>
            </p:cNvPr>
            <p:cNvSpPr txBox="1"/>
            <p:nvPr/>
          </p:nvSpPr>
          <p:spPr>
            <a:xfrm>
              <a:off x="3730975" y="2217920"/>
              <a:ext cx="1682045" cy="369332"/>
            </a:xfrm>
            <a:prstGeom prst="rect">
              <a:avLst/>
            </a:prstGeom>
            <a:noFill/>
          </p:spPr>
          <p:txBody>
            <a:bodyPr wrap="square" rtlCol="0">
              <a:spAutoFit/>
            </a:bodyPr>
            <a:lstStyle/>
            <a:p>
              <a:r>
                <a:rPr lang="en-US" dirty="0"/>
                <a:t>DJI Mini 2</a:t>
              </a:r>
            </a:p>
          </p:txBody>
        </p:sp>
        <p:pic>
          <p:nvPicPr>
            <p:cNvPr id="3" name="DJI_Mavic_2mini.wav">
              <a:hlinkClick r:id="" action="ppaction://media"/>
              <a:extLst>
                <a:ext uri="{FF2B5EF4-FFF2-40B4-BE49-F238E27FC236}">
                  <a16:creationId xmlns:a16="http://schemas.microsoft.com/office/drawing/2014/main" id="{0DB2C969-979E-7B84-17EA-759732A78967}"/>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5380660" y="2222574"/>
              <a:ext cx="369332" cy="369332"/>
            </a:xfrm>
            <a:prstGeom prst="rect">
              <a:avLst/>
            </a:prstGeom>
          </p:spPr>
        </p:pic>
      </p:grpSp>
      <p:grpSp>
        <p:nvGrpSpPr>
          <p:cNvPr id="7" name="Group 6">
            <a:extLst>
              <a:ext uri="{FF2B5EF4-FFF2-40B4-BE49-F238E27FC236}">
                <a16:creationId xmlns:a16="http://schemas.microsoft.com/office/drawing/2014/main" id="{E9ACCBF5-C497-614C-73B9-C7B656A56014}"/>
              </a:ext>
            </a:extLst>
          </p:cNvPr>
          <p:cNvGrpSpPr/>
          <p:nvPr/>
        </p:nvGrpSpPr>
        <p:grpSpPr>
          <a:xfrm>
            <a:off x="426721" y="4128656"/>
            <a:ext cx="8290557" cy="1915274"/>
            <a:chOff x="426721" y="4128656"/>
            <a:chExt cx="8290557" cy="1915274"/>
          </a:xfrm>
        </p:grpSpPr>
        <p:grpSp>
          <p:nvGrpSpPr>
            <p:cNvPr id="25" name="Group 24">
              <a:extLst>
                <a:ext uri="{FF2B5EF4-FFF2-40B4-BE49-F238E27FC236}">
                  <a16:creationId xmlns:a16="http://schemas.microsoft.com/office/drawing/2014/main" id="{46A50620-407A-40BC-16B8-74A8FE603BE6}"/>
                </a:ext>
              </a:extLst>
            </p:cNvPr>
            <p:cNvGrpSpPr/>
            <p:nvPr/>
          </p:nvGrpSpPr>
          <p:grpSpPr>
            <a:xfrm>
              <a:off x="426721" y="4489448"/>
              <a:ext cx="8290557" cy="1554482"/>
              <a:chOff x="426720" y="4421715"/>
              <a:chExt cx="8290557" cy="1554482"/>
            </a:xfrm>
          </p:grpSpPr>
          <p:pic>
            <p:nvPicPr>
              <p:cNvPr id="18" name="Picture 17" descr="Chart, histogram&#10;&#10;Description automatically generated">
                <a:extLst>
                  <a:ext uri="{FF2B5EF4-FFF2-40B4-BE49-F238E27FC236}">
                    <a16:creationId xmlns:a16="http://schemas.microsoft.com/office/drawing/2014/main" id="{7B1ED3A2-FF6F-997D-C376-AE90D1CBB59F}"/>
                  </a:ext>
                </a:extLst>
              </p:cNvPr>
              <p:cNvPicPr>
                <a:picLocks noChangeAspect="1"/>
              </p:cNvPicPr>
              <p:nvPr/>
            </p:nvPicPr>
            <p:blipFill>
              <a:blip r:embed="rId13"/>
              <a:stretch>
                <a:fillRect/>
              </a:stretch>
            </p:blipFill>
            <p:spPr>
              <a:xfrm>
                <a:off x="426720" y="4421717"/>
                <a:ext cx="2072640" cy="1554480"/>
              </a:xfrm>
              <a:prstGeom prst="rect">
                <a:avLst/>
              </a:prstGeom>
              <a:ln>
                <a:solidFill>
                  <a:schemeClr val="tx1"/>
                </a:solidFill>
              </a:ln>
            </p:spPr>
          </p:pic>
          <p:pic>
            <p:nvPicPr>
              <p:cNvPr id="20" name="Picture 19" descr="A picture containing chart&#10;&#10;Description automatically generated">
                <a:extLst>
                  <a:ext uri="{FF2B5EF4-FFF2-40B4-BE49-F238E27FC236}">
                    <a16:creationId xmlns:a16="http://schemas.microsoft.com/office/drawing/2014/main" id="{7C6DB232-7963-F1C4-9A49-D2408C176721}"/>
                  </a:ext>
                </a:extLst>
              </p:cNvPr>
              <p:cNvPicPr>
                <a:picLocks noChangeAspect="1"/>
              </p:cNvPicPr>
              <p:nvPr/>
            </p:nvPicPr>
            <p:blipFill>
              <a:blip r:embed="rId14"/>
              <a:stretch>
                <a:fillRect/>
              </a:stretch>
            </p:blipFill>
            <p:spPr>
              <a:xfrm>
                <a:off x="2499360" y="4421717"/>
                <a:ext cx="2072640" cy="1554480"/>
              </a:xfrm>
              <a:prstGeom prst="rect">
                <a:avLst/>
              </a:prstGeom>
              <a:ln>
                <a:solidFill>
                  <a:schemeClr val="tx1"/>
                </a:solidFill>
              </a:ln>
            </p:spPr>
          </p:pic>
          <p:pic>
            <p:nvPicPr>
              <p:cNvPr id="22" name="Picture 21" descr="Chart&#10;&#10;Description automatically generated">
                <a:extLst>
                  <a:ext uri="{FF2B5EF4-FFF2-40B4-BE49-F238E27FC236}">
                    <a16:creationId xmlns:a16="http://schemas.microsoft.com/office/drawing/2014/main" id="{9B273707-48DD-189D-97D2-1426FFA048DA}"/>
                  </a:ext>
                </a:extLst>
              </p:cNvPr>
              <p:cNvPicPr>
                <a:picLocks noChangeAspect="1"/>
              </p:cNvPicPr>
              <p:nvPr/>
            </p:nvPicPr>
            <p:blipFill>
              <a:blip r:embed="rId15"/>
              <a:stretch>
                <a:fillRect/>
              </a:stretch>
            </p:blipFill>
            <p:spPr>
              <a:xfrm>
                <a:off x="4571998" y="4421716"/>
                <a:ext cx="2072641" cy="1554481"/>
              </a:xfrm>
              <a:prstGeom prst="rect">
                <a:avLst/>
              </a:prstGeom>
              <a:ln>
                <a:solidFill>
                  <a:schemeClr val="tx1"/>
                </a:solidFill>
              </a:ln>
            </p:spPr>
          </p:pic>
          <p:pic>
            <p:nvPicPr>
              <p:cNvPr id="24" name="Picture 23" descr="Chart&#10;&#10;Description automatically generated">
                <a:extLst>
                  <a:ext uri="{FF2B5EF4-FFF2-40B4-BE49-F238E27FC236}">
                    <a16:creationId xmlns:a16="http://schemas.microsoft.com/office/drawing/2014/main" id="{46122EC9-1D48-FCEE-F9F9-4199D008B137}"/>
                  </a:ext>
                </a:extLst>
              </p:cNvPr>
              <p:cNvPicPr>
                <a:picLocks noChangeAspect="1"/>
              </p:cNvPicPr>
              <p:nvPr/>
            </p:nvPicPr>
            <p:blipFill>
              <a:blip r:embed="rId16"/>
              <a:stretch>
                <a:fillRect/>
              </a:stretch>
            </p:blipFill>
            <p:spPr>
              <a:xfrm>
                <a:off x="6644638" y="4421715"/>
                <a:ext cx="2072639" cy="1554479"/>
              </a:xfrm>
              <a:prstGeom prst="rect">
                <a:avLst/>
              </a:prstGeom>
              <a:ln>
                <a:solidFill>
                  <a:schemeClr val="tx1"/>
                </a:solidFill>
              </a:ln>
            </p:spPr>
          </p:pic>
        </p:grpSp>
        <p:sp>
          <p:nvSpPr>
            <p:cNvPr id="26" name="TextBox 25">
              <a:extLst>
                <a:ext uri="{FF2B5EF4-FFF2-40B4-BE49-F238E27FC236}">
                  <a16:creationId xmlns:a16="http://schemas.microsoft.com/office/drawing/2014/main" id="{BD50D5EF-E681-211E-1D8D-C9DC283F282D}"/>
                </a:ext>
              </a:extLst>
            </p:cNvPr>
            <p:cNvSpPr txBox="1"/>
            <p:nvPr/>
          </p:nvSpPr>
          <p:spPr>
            <a:xfrm>
              <a:off x="3677354" y="4135194"/>
              <a:ext cx="1789292" cy="369332"/>
            </a:xfrm>
            <a:prstGeom prst="rect">
              <a:avLst/>
            </a:prstGeom>
            <a:noFill/>
          </p:spPr>
          <p:txBody>
            <a:bodyPr wrap="square" rtlCol="0">
              <a:spAutoFit/>
            </a:bodyPr>
            <a:lstStyle/>
            <a:p>
              <a:r>
                <a:rPr lang="en-US" dirty="0"/>
                <a:t>DJI Mavic Air 2</a:t>
              </a:r>
            </a:p>
          </p:txBody>
        </p:sp>
        <p:pic>
          <p:nvPicPr>
            <p:cNvPr id="5" name="DJI_Mavic_2air.wav">
              <a:hlinkClick r:id="" action="ppaction://media"/>
              <a:extLst>
                <a:ext uri="{FF2B5EF4-FFF2-40B4-BE49-F238E27FC236}">
                  <a16:creationId xmlns:a16="http://schemas.microsoft.com/office/drawing/2014/main" id="{79ADE798-0E66-37FB-D440-FB26F7E2D63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380660" y="4128656"/>
              <a:ext cx="369332" cy="369332"/>
            </a:xfrm>
            <a:prstGeom prst="rect">
              <a:avLst/>
            </a:prstGeom>
          </p:spPr>
        </p:pic>
      </p:grpSp>
      <p:pic>
        <p:nvPicPr>
          <p:cNvPr id="11" name="Picture 10" descr="A picture containing indoor, microscope&#10;&#10;Description automatically generated">
            <a:extLst>
              <a:ext uri="{FF2B5EF4-FFF2-40B4-BE49-F238E27FC236}">
                <a16:creationId xmlns:a16="http://schemas.microsoft.com/office/drawing/2014/main" id="{6DF5701E-C139-8E9C-9B77-24E5B965ADC2}"/>
              </a:ext>
            </a:extLst>
          </p:cNvPr>
          <p:cNvPicPr>
            <a:picLocks noChangeAspect="1"/>
          </p:cNvPicPr>
          <p:nvPr/>
        </p:nvPicPr>
        <p:blipFill>
          <a:blip r:embed="rId17"/>
          <a:stretch>
            <a:fillRect/>
          </a:stretch>
        </p:blipFill>
        <p:spPr>
          <a:xfrm>
            <a:off x="6972297" y="1472039"/>
            <a:ext cx="1744981" cy="640080"/>
          </a:xfrm>
          <a:prstGeom prst="rect">
            <a:avLst/>
          </a:prstGeom>
        </p:spPr>
      </p:pic>
      <p:pic>
        <p:nvPicPr>
          <p:cNvPr id="17" name="Picture 16" descr="A picture containing sky, air&#10;&#10;Description automatically generated">
            <a:extLst>
              <a:ext uri="{FF2B5EF4-FFF2-40B4-BE49-F238E27FC236}">
                <a16:creationId xmlns:a16="http://schemas.microsoft.com/office/drawing/2014/main" id="{0BC26749-41E3-AA70-DC81-75666BCB44E0}"/>
              </a:ext>
            </a:extLst>
          </p:cNvPr>
          <p:cNvPicPr>
            <a:picLocks noChangeAspect="1"/>
          </p:cNvPicPr>
          <p:nvPr/>
        </p:nvPicPr>
        <p:blipFill rotWithShape="1">
          <a:blip r:embed="rId18"/>
          <a:srcRect t="24178" b="28519"/>
          <a:stretch/>
        </p:blipFill>
        <p:spPr>
          <a:xfrm>
            <a:off x="7071566" y="3733640"/>
            <a:ext cx="1546441" cy="731520"/>
          </a:xfrm>
          <a:prstGeom prst="rect">
            <a:avLst/>
          </a:prstGeom>
        </p:spPr>
      </p:pic>
    </p:spTree>
    <p:extLst>
      <p:ext uri="{BB962C8B-B14F-4D97-AF65-F5344CB8AC3E}">
        <p14:creationId xmlns:p14="http://schemas.microsoft.com/office/powerpoint/2010/main" val="4191467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F935-9CC8-7246-8080-55CD6426D65F}"/>
              </a:ext>
            </a:extLst>
          </p:cNvPr>
          <p:cNvSpPr>
            <a:spLocks noGrp="1"/>
          </p:cNvSpPr>
          <p:nvPr>
            <p:ph type="title"/>
          </p:nvPr>
        </p:nvSpPr>
        <p:spPr>
          <a:xfrm>
            <a:off x="1673352" y="1283589"/>
            <a:ext cx="5797296" cy="891540"/>
          </a:xfrm>
        </p:spPr>
        <p:txBody>
          <a:bodyPr>
            <a:normAutofit/>
          </a:bodyPr>
          <a:lstStyle/>
          <a:p>
            <a:r>
              <a:rPr lang="en-US" dirty="0"/>
              <a:t>Choice of Neural Network</a:t>
            </a:r>
          </a:p>
        </p:txBody>
      </p:sp>
      <p:graphicFrame>
        <p:nvGraphicFramePr>
          <p:cNvPr id="6" name="Content Placeholder 5">
            <a:extLst>
              <a:ext uri="{FF2B5EF4-FFF2-40B4-BE49-F238E27FC236}">
                <a16:creationId xmlns:a16="http://schemas.microsoft.com/office/drawing/2014/main" id="{918D9E72-377B-DFE0-AC6C-C870B0214F5A}"/>
              </a:ext>
            </a:extLst>
          </p:cNvPr>
          <p:cNvGraphicFramePr>
            <a:graphicFrameLocks noGrp="1"/>
          </p:cNvGraphicFramePr>
          <p:nvPr>
            <p:ph idx="1"/>
            <p:extLst>
              <p:ext uri="{D42A27DB-BD31-4B8C-83A1-F6EECF244321}">
                <p14:modId xmlns:p14="http://schemas.microsoft.com/office/powerpoint/2010/main" val="276102632"/>
              </p:ext>
            </p:extLst>
          </p:nvPr>
        </p:nvGraphicFramePr>
        <p:xfrm>
          <a:off x="1603122" y="2472428"/>
          <a:ext cx="5937755" cy="31019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9114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D4B6-0042-2444-A309-10F4B1D6AE97}"/>
              </a:ext>
            </a:extLst>
          </p:cNvPr>
          <p:cNvSpPr>
            <a:spLocks noGrp="1"/>
          </p:cNvSpPr>
          <p:nvPr>
            <p:ph type="title"/>
          </p:nvPr>
        </p:nvSpPr>
        <p:spPr>
          <a:xfrm>
            <a:off x="1200150" y="2647308"/>
            <a:ext cx="6743700" cy="1234440"/>
          </a:xfrm>
          <a:solidFill>
            <a:schemeClr val="tx1"/>
          </a:solidFill>
          <a:ln w="190500" cmpd="thinThick">
            <a:solidFill>
              <a:schemeClr val="tx1"/>
            </a:solidFill>
          </a:ln>
        </p:spPr>
        <p:txBody>
          <a:bodyPr vert="horz" lIns="205740" tIns="137160" rIns="205740" bIns="137160" rtlCol="0" anchor="ctr" anchorCtr="1">
            <a:normAutofit/>
          </a:bodyPr>
          <a:lstStyle/>
          <a:p>
            <a:r>
              <a:rPr lang="en-US" dirty="0">
                <a:solidFill>
                  <a:schemeClr val="bg1"/>
                </a:solidFill>
              </a:rPr>
              <a:t>Experiments</a:t>
            </a:r>
          </a:p>
        </p:txBody>
      </p:sp>
      <p:sp>
        <p:nvSpPr>
          <p:cNvPr id="3" name="Text Placeholder 2">
            <a:extLst>
              <a:ext uri="{FF2B5EF4-FFF2-40B4-BE49-F238E27FC236}">
                <a16:creationId xmlns:a16="http://schemas.microsoft.com/office/drawing/2014/main" id="{A9158660-BB3B-424E-881B-0C28C2FC048E}"/>
              </a:ext>
            </a:extLst>
          </p:cNvPr>
          <p:cNvSpPr>
            <a:spLocks noGrp="1"/>
          </p:cNvSpPr>
          <p:nvPr>
            <p:ph type="body" idx="1"/>
          </p:nvPr>
        </p:nvSpPr>
        <p:spPr>
          <a:xfrm>
            <a:off x="2021396" y="4121658"/>
            <a:ext cx="5101209" cy="929921"/>
          </a:xfrm>
        </p:spPr>
        <p:txBody>
          <a:bodyPr vert="horz" lIns="68580" tIns="34290" rIns="68580" bIns="34290" rtlCol="0" anchor="t" anchorCtr="1">
            <a:normAutofit/>
          </a:bodyPr>
          <a:lstStyle/>
          <a:p>
            <a:pPr algn="ctr"/>
            <a:endParaRPr lang="en-US">
              <a:solidFill>
                <a:schemeClr val="tx1">
                  <a:lumMod val="75000"/>
                  <a:lumOff val="25000"/>
                </a:schemeClr>
              </a:solidFill>
            </a:endParaRPr>
          </a:p>
        </p:txBody>
      </p:sp>
    </p:spTree>
    <p:extLst>
      <p:ext uri="{BB962C8B-B14F-4D97-AF65-F5344CB8AC3E}">
        <p14:creationId xmlns:p14="http://schemas.microsoft.com/office/powerpoint/2010/main" val="114040210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1200150" y="1388574"/>
            <a:ext cx="6743700" cy="948572"/>
          </a:xfrm>
        </p:spPr>
        <p:txBody>
          <a:bodyPr vert="horz" lIns="205740" tIns="137160" rIns="205740" bIns="137160" rtlCol="0" anchor="ctr" anchorCtr="1">
            <a:normAutofit/>
          </a:bodyPr>
          <a:lstStyle/>
          <a:p>
            <a:r>
              <a:rPr lang="en-US" sz="2400" dirty="0"/>
              <a:t>Three Phases</a:t>
            </a:r>
          </a:p>
        </p:txBody>
      </p:sp>
      <p:graphicFrame>
        <p:nvGraphicFramePr>
          <p:cNvPr id="7" name="TextBox 23">
            <a:extLst>
              <a:ext uri="{FF2B5EF4-FFF2-40B4-BE49-F238E27FC236}">
                <a16:creationId xmlns:a16="http://schemas.microsoft.com/office/drawing/2014/main" id="{0392D5EF-49E7-CC52-A788-F2CFE63C1A4E}"/>
              </a:ext>
            </a:extLst>
          </p:cNvPr>
          <p:cNvGraphicFramePr/>
          <p:nvPr>
            <p:extLst>
              <p:ext uri="{D42A27DB-BD31-4B8C-83A1-F6EECF244321}">
                <p14:modId xmlns:p14="http://schemas.microsoft.com/office/powerpoint/2010/main" val="86027132"/>
              </p:ext>
            </p:extLst>
          </p:nvPr>
        </p:nvGraphicFramePr>
        <p:xfrm>
          <a:off x="723900" y="2638425"/>
          <a:ext cx="7791450" cy="20821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24278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4663E-EB8F-5E40-9024-E6F2357EFA13}"/>
              </a:ext>
            </a:extLst>
          </p:cNvPr>
          <p:cNvSpPr>
            <a:spLocks noGrp="1"/>
          </p:cNvSpPr>
          <p:nvPr>
            <p:ph type="title"/>
          </p:nvPr>
        </p:nvSpPr>
        <p:spPr>
          <a:xfrm>
            <a:off x="133641" y="210312"/>
            <a:ext cx="2109228" cy="1371600"/>
          </a:xfrm>
          <a:prstGeom prst="ellipse">
            <a:avLst/>
          </a:prstGeom>
          <a:solidFill>
            <a:schemeClr val="bg1">
              <a:lumMod val="95000"/>
            </a:schemeClr>
          </a:solidFill>
          <a:ln>
            <a:solidFill>
              <a:srgbClr val="FFFFFF"/>
            </a:solidFill>
          </a:ln>
        </p:spPr>
        <p:txBody>
          <a:bodyPr vert="horz" lIns="137160" tIns="137160" rIns="137160" bIns="137160" rtlCol="0" anchor="ctr">
            <a:normAutofit/>
          </a:bodyPr>
          <a:lstStyle/>
          <a:p>
            <a:r>
              <a:rPr lang="en-US" sz="1050" dirty="0">
                <a:solidFill>
                  <a:schemeClr val="tx1"/>
                </a:solidFill>
              </a:rPr>
              <a:t>Publications</a:t>
            </a:r>
          </a:p>
        </p:txBody>
      </p:sp>
      <p:sp>
        <p:nvSpPr>
          <p:cNvPr id="5" name="Content Placeholder 4">
            <a:extLst>
              <a:ext uri="{FF2B5EF4-FFF2-40B4-BE49-F238E27FC236}">
                <a16:creationId xmlns:a16="http://schemas.microsoft.com/office/drawing/2014/main" id="{9D65B87A-5311-82AC-9EF1-FA599E486BDD}"/>
              </a:ext>
            </a:extLst>
          </p:cNvPr>
          <p:cNvSpPr>
            <a:spLocks noGrp="1"/>
          </p:cNvSpPr>
          <p:nvPr>
            <p:ph idx="1"/>
          </p:nvPr>
        </p:nvSpPr>
        <p:spPr>
          <a:xfrm>
            <a:off x="491706" y="1581912"/>
            <a:ext cx="8160588" cy="4594601"/>
          </a:xfrm>
        </p:spPr>
        <p:txBody>
          <a:bodyPr>
            <a:noAutofit/>
          </a:bodyPr>
          <a:lstStyle/>
          <a:p>
            <a:pPr marL="342900" indent="-342900">
              <a:buFont typeface="+mj-lt"/>
              <a:buAutoNum type="arabicPeriod"/>
            </a:pPr>
            <a:r>
              <a:rPr lang="en-US" sz="1600" dirty="0"/>
              <a:t>Kim, </a:t>
            </a:r>
            <a:r>
              <a:rPr lang="en-US" sz="1600" dirty="0" err="1"/>
              <a:t>Juann</a:t>
            </a:r>
            <a:r>
              <a:rPr lang="en-US" sz="1600" dirty="0"/>
              <a:t>, </a:t>
            </a:r>
            <a:r>
              <a:rPr lang="en-US" sz="1600" dirty="0" err="1"/>
              <a:t>Dongwhan</a:t>
            </a:r>
            <a:r>
              <a:rPr lang="en-US" sz="1600" dirty="0"/>
              <a:t> Lee, </a:t>
            </a:r>
            <a:r>
              <a:rPr lang="en-US" sz="1600" dirty="0" err="1"/>
              <a:t>Youngseo</a:t>
            </a:r>
            <a:r>
              <a:rPr lang="en-US" sz="1600" dirty="0"/>
              <a:t> Kim, </a:t>
            </a:r>
            <a:r>
              <a:rPr lang="en-US" sz="1600" dirty="0" err="1"/>
              <a:t>Heeyeon</a:t>
            </a:r>
            <a:r>
              <a:rPr lang="en-US" sz="1600" dirty="0"/>
              <a:t> Shin, </a:t>
            </a:r>
            <a:r>
              <a:rPr lang="en-US" sz="1600" dirty="0" err="1"/>
              <a:t>Yeeun</a:t>
            </a:r>
            <a:r>
              <a:rPr lang="en-US" sz="1600" dirty="0"/>
              <a:t> </a:t>
            </a:r>
            <a:r>
              <a:rPr lang="en-US" sz="1600" dirty="0" err="1"/>
              <a:t>Heo</a:t>
            </a:r>
            <a:r>
              <a:rPr lang="en-US" sz="1600" dirty="0"/>
              <a:t>, </a:t>
            </a:r>
            <a:r>
              <a:rPr lang="en-US" sz="1600" b="1" dirty="0" err="1"/>
              <a:t>Yaqin</a:t>
            </a:r>
            <a:r>
              <a:rPr lang="en-US" sz="1600" b="1" dirty="0"/>
              <a:t> Wang</a:t>
            </a:r>
            <a:r>
              <a:rPr lang="en-US" sz="1600" dirty="0"/>
              <a:t>, and Eric T. Matson. Deep Learning Based Malicious Drone Detection Using Acoustic and Image Data. No. 9335. </a:t>
            </a:r>
            <a:r>
              <a:rPr lang="en-US" sz="1600" dirty="0" err="1"/>
              <a:t>EasyChair</a:t>
            </a:r>
            <a:r>
              <a:rPr lang="en-US" sz="1600" dirty="0"/>
              <a:t>, 2022.</a:t>
            </a:r>
          </a:p>
          <a:p>
            <a:pPr marL="342900" indent="-342900">
              <a:buFont typeface="+mj-lt"/>
              <a:buAutoNum type="arabicPeriod"/>
            </a:pPr>
            <a:r>
              <a:rPr lang="en-US" sz="1600" b="1" dirty="0"/>
              <a:t>Wang, </a:t>
            </a:r>
            <a:r>
              <a:rPr lang="en-US" sz="1600" b="1" dirty="0" err="1"/>
              <a:t>Yaqin</a:t>
            </a:r>
            <a:r>
              <a:rPr lang="en-US" sz="1600" dirty="0"/>
              <a:t>, </a:t>
            </a:r>
            <a:r>
              <a:rPr lang="en-US" sz="1600" dirty="0" err="1"/>
              <a:t>Zhiwei</a:t>
            </a:r>
            <a:r>
              <a:rPr lang="en-US" sz="1600" dirty="0"/>
              <a:t> Chu, </a:t>
            </a:r>
            <a:r>
              <a:rPr lang="en-US" sz="1600" dirty="0" err="1"/>
              <a:t>Ilmun</a:t>
            </a:r>
            <a:r>
              <a:rPr lang="en-US" sz="1600" dirty="0"/>
              <a:t> Ku, E. Cho Smit, and Eric T. Matson. "A Large Scale </a:t>
            </a:r>
            <a:r>
              <a:rPr lang="en-US" sz="1600" dirty="0" err="1"/>
              <a:t>Uav</a:t>
            </a:r>
            <a:r>
              <a:rPr lang="en-US" sz="1600" dirty="0"/>
              <a:t> Audio Dataset and Audio-based </a:t>
            </a:r>
            <a:r>
              <a:rPr lang="en-US" sz="1600" dirty="0" err="1"/>
              <a:t>Uav</a:t>
            </a:r>
            <a:r>
              <a:rPr lang="en-US" sz="1600" dirty="0"/>
              <a:t> Classification Using </a:t>
            </a:r>
            <a:r>
              <a:rPr lang="en-US" sz="1600" dirty="0" err="1"/>
              <a:t>Cnn</a:t>
            </a:r>
            <a:r>
              <a:rPr lang="en-US" sz="1600" dirty="0"/>
              <a:t>." Accepted to publish in 2022 Sixth IEEE International Conference on Robotic Computing (IRC).</a:t>
            </a:r>
            <a:endParaRPr lang="en-US" sz="1600" b="1" dirty="0"/>
          </a:p>
          <a:p>
            <a:pPr marL="342900" indent="-342900">
              <a:buFont typeface="+mj-lt"/>
              <a:buAutoNum type="arabicPeriod"/>
            </a:pPr>
            <a:r>
              <a:rPr lang="en-US" sz="1600" b="1" dirty="0"/>
              <a:t>Wang, </a:t>
            </a:r>
            <a:r>
              <a:rPr lang="en-US" sz="1600" b="1" dirty="0" err="1"/>
              <a:t>Yaqin</a:t>
            </a:r>
            <a:r>
              <a:rPr lang="en-US" sz="1600" b="1" dirty="0"/>
              <a:t>, </a:t>
            </a:r>
            <a:r>
              <a:rPr lang="en-US" sz="1600" dirty="0"/>
              <a:t>Facundo Esquivel </a:t>
            </a:r>
            <a:r>
              <a:rPr lang="en-US" sz="1600" dirty="0" err="1"/>
              <a:t>Fagian</a:t>
            </a:r>
            <a:r>
              <a:rPr lang="en-US" sz="1600" dirty="0"/>
              <a:t>, Kar </a:t>
            </a:r>
            <a:r>
              <a:rPr lang="en-US" sz="1600" dirty="0" err="1"/>
              <a:t>Ee</a:t>
            </a:r>
            <a:r>
              <a:rPr lang="en-US" sz="1600" dirty="0"/>
              <a:t> Ho, and Eric T. Matson. "A Feature Engineering Focused System for Acoustic UAV Detection." In 2021 Fifth IEEE International Conference on Robotic Computing (IRC), pp. 125-130. IEEE, 2021.</a:t>
            </a:r>
          </a:p>
          <a:p>
            <a:pPr marL="342900" indent="-342900">
              <a:buFont typeface="+mj-lt"/>
              <a:buAutoNum type="arabicPeriod"/>
            </a:pPr>
            <a:r>
              <a:rPr lang="en-US" sz="1600" b="1" dirty="0"/>
              <a:t>Wang, </a:t>
            </a:r>
            <a:r>
              <a:rPr lang="en-US" sz="1600" b="1" dirty="0" err="1"/>
              <a:t>Yaqin</a:t>
            </a:r>
            <a:r>
              <a:rPr lang="en-US" sz="1600" dirty="0"/>
              <a:t>, Facundo Esquivel </a:t>
            </a:r>
            <a:r>
              <a:rPr lang="en-US" sz="1600" dirty="0" err="1"/>
              <a:t>Fagiani</a:t>
            </a:r>
            <a:r>
              <a:rPr lang="en-US" sz="1600" dirty="0"/>
              <a:t>, Kar </a:t>
            </a:r>
            <a:r>
              <a:rPr lang="en-US" sz="1600" dirty="0" err="1"/>
              <a:t>Ee</a:t>
            </a:r>
            <a:r>
              <a:rPr lang="en-US" sz="1600" dirty="0"/>
              <a:t> Ho, and Eric T. Matson. "A Feature Engineering Focused System for Acoustic UAV Payload Detection." In ICAART (3), pp. 470-475. 2022.</a:t>
            </a:r>
          </a:p>
          <a:p>
            <a:pPr marL="342900" indent="-342900">
              <a:buFont typeface="+mj-lt"/>
              <a:buAutoNum type="arabicPeriod"/>
            </a:pPr>
            <a:r>
              <a:rPr lang="en-US" sz="1600" b="1" dirty="0"/>
              <a:t>Wang, </a:t>
            </a:r>
            <a:r>
              <a:rPr lang="en-US" sz="1600" b="1" dirty="0" err="1"/>
              <a:t>Yaqin</a:t>
            </a:r>
            <a:r>
              <a:rPr lang="en-US" sz="1600" dirty="0"/>
              <a:t>, </a:t>
            </a:r>
            <a:r>
              <a:rPr lang="en-US" sz="1600" dirty="0" err="1"/>
              <a:t>Jin</a:t>
            </a:r>
            <a:r>
              <a:rPr lang="en-US" sz="1600" dirty="0"/>
              <a:t> Wei-Kocsis, John A. Springer, and Eric T. Matson. "Deep Learning in Audio Classification." In International Conference on Information and Software Technologies, pp. 64-77. Springer, Cham, 2022.</a:t>
            </a:r>
          </a:p>
          <a:p>
            <a:pPr marL="342900" indent="-342900">
              <a:buFont typeface="+mj-lt"/>
              <a:buAutoNum type="arabicPeriod"/>
            </a:pPr>
            <a:endParaRPr lang="en-US" sz="1600" dirty="0"/>
          </a:p>
          <a:p>
            <a:pPr marL="342900" indent="-342900">
              <a:buFont typeface="+mj-lt"/>
              <a:buAutoNum type="arabicPeriod"/>
            </a:pPr>
            <a:endParaRPr lang="en-US" sz="1600" dirty="0"/>
          </a:p>
        </p:txBody>
      </p:sp>
    </p:spTree>
    <p:extLst>
      <p:ext uri="{BB962C8B-B14F-4D97-AF65-F5344CB8AC3E}">
        <p14:creationId xmlns:p14="http://schemas.microsoft.com/office/powerpoint/2010/main" val="1395703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1200150" y="1388574"/>
            <a:ext cx="6743700" cy="948572"/>
          </a:xfrm>
        </p:spPr>
        <p:txBody>
          <a:bodyPr vert="horz" lIns="205740" tIns="137160" rIns="205740" bIns="137160" rtlCol="0" anchor="ctr" anchorCtr="1">
            <a:normAutofit/>
          </a:bodyPr>
          <a:lstStyle/>
          <a:p>
            <a:r>
              <a:rPr lang="en-US" sz="2400"/>
              <a:t>Data collection</a:t>
            </a:r>
          </a:p>
        </p:txBody>
      </p:sp>
      <p:graphicFrame>
        <p:nvGraphicFramePr>
          <p:cNvPr id="22" name="TextBox 16">
            <a:extLst>
              <a:ext uri="{FF2B5EF4-FFF2-40B4-BE49-F238E27FC236}">
                <a16:creationId xmlns:a16="http://schemas.microsoft.com/office/drawing/2014/main" id="{A9B153B8-CE5C-A209-E417-849D295FE729}"/>
              </a:ext>
            </a:extLst>
          </p:cNvPr>
          <p:cNvGraphicFramePr/>
          <p:nvPr/>
        </p:nvGraphicFramePr>
        <p:xfrm>
          <a:off x="723900" y="1862860"/>
          <a:ext cx="7696200" cy="3107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98628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1200150" y="1388574"/>
            <a:ext cx="6743700" cy="948572"/>
          </a:xfrm>
        </p:spPr>
        <p:txBody>
          <a:bodyPr vert="horz" lIns="205740" tIns="137160" rIns="205740" bIns="137160" rtlCol="0" anchor="ctr" anchorCtr="1">
            <a:normAutofit/>
          </a:bodyPr>
          <a:lstStyle/>
          <a:p>
            <a:r>
              <a:rPr lang="en-US" sz="2400" dirty="0"/>
              <a:t>Audio Dataset 10 Classes</a:t>
            </a:r>
          </a:p>
        </p:txBody>
      </p:sp>
      <p:pic>
        <p:nvPicPr>
          <p:cNvPr id="4" name="Picture 3" descr="Table&#10;&#10;Description automatically generated">
            <a:extLst>
              <a:ext uri="{FF2B5EF4-FFF2-40B4-BE49-F238E27FC236}">
                <a16:creationId xmlns:a16="http://schemas.microsoft.com/office/drawing/2014/main" id="{8036D86F-2866-EB4B-36C1-CF216572202F}"/>
              </a:ext>
            </a:extLst>
          </p:cNvPr>
          <p:cNvPicPr>
            <a:picLocks noChangeAspect="1"/>
          </p:cNvPicPr>
          <p:nvPr/>
        </p:nvPicPr>
        <p:blipFill>
          <a:blip r:embed="rId4"/>
          <a:stretch>
            <a:fillRect/>
          </a:stretch>
        </p:blipFill>
        <p:spPr>
          <a:xfrm>
            <a:off x="1308501" y="2337146"/>
            <a:ext cx="6526998" cy="3647440"/>
          </a:xfrm>
          <a:prstGeom prst="rect">
            <a:avLst/>
          </a:prstGeom>
        </p:spPr>
      </p:pic>
    </p:spTree>
    <p:extLst>
      <p:ext uri="{BB962C8B-B14F-4D97-AF65-F5344CB8AC3E}">
        <p14:creationId xmlns:p14="http://schemas.microsoft.com/office/powerpoint/2010/main" val="1402053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1200150" y="1388574"/>
            <a:ext cx="6743700" cy="948572"/>
          </a:xfrm>
        </p:spPr>
        <p:txBody>
          <a:bodyPr vert="horz" lIns="205740" tIns="137160" rIns="205740" bIns="137160" rtlCol="0" anchor="ctr" anchorCtr="1">
            <a:normAutofit/>
          </a:bodyPr>
          <a:lstStyle/>
          <a:p>
            <a:r>
              <a:rPr lang="en-US" sz="2400" dirty="0"/>
              <a:t>Audio Dataset 15 Classes</a:t>
            </a:r>
          </a:p>
        </p:txBody>
      </p:sp>
      <p:pic>
        <p:nvPicPr>
          <p:cNvPr id="5" name="Picture 4" descr="Table&#10;&#10;Description automatically generated">
            <a:extLst>
              <a:ext uri="{FF2B5EF4-FFF2-40B4-BE49-F238E27FC236}">
                <a16:creationId xmlns:a16="http://schemas.microsoft.com/office/drawing/2014/main" id="{503B8660-F827-48B5-FBDB-526BB0B77E98}"/>
              </a:ext>
            </a:extLst>
          </p:cNvPr>
          <p:cNvPicPr>
            <a:picLocks noChangeAspect="1"/>
          </p:cNvPicPr>
          <p:nvPr/>
        </p:nvPicPr>
        <p:blipFill>
          <a:blip r:embed="rId4"/>
          <a:stretch>
            <a:fillRect/>
          </a:stretch>
        </p:blipFill>
        <p:spPr>
          <a:xfrm>
            <a:off x="2104790" y="2400301"/>
            <a:ext cx="4934419" cy="3656440"/>
          </a:xfrm>
          <a:prstGeom prst="rect">
            <a:avLst/>
          </a:prstGeom>
        </p:spPr>
      </p:pic>
    </p:spTree>
    <p:extLst>
      <p:ext uri="{BB962C8B-B14F-4D97-AF65-F5344CB8AC3E}">
        <p14:creationId xmlns:p14="http://schemas.microsoft.com/office/powerpoint/2010/main" val="2139341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1200149" y="1071074"/>
            <a:ext cx="6743700" cy="948572"/>
          </a:xfrm>
        </p:spPr>
        <p:txBody>
          <a:bodyPr vert="horz" lIns="205740" tIns="137160" rIns="205740" bIns="137160" rtlCol="0" anchor="ctr" anchorCtr="1">
            <a:normAutofit/>
          </a:bodyPr>
          <a:lstStyle/>
          <a:p>
            <a:r>
              <a:rPr lang="en-US" sz="2400" dirty="0" err="1"/>
              <a:t>Phenobee</a:t>
            </a:r>
            <a:endParaRPr lang="en-US" sz="2400" dirty="0"/>
          </a:p>
        </p:txBody>
      </p:sp>
      <p:pic>
        <p:nvPicPr>
          <p:cNvPr id="4" name="Picture 3" descr="A picture containing person, outdoor&#10;&#10;Description automatically generated">
            <a:extLst>
              <a:ext uri="{FF2B5EF4-FFF2-40B4-BE49-F238E27FC236}">
                <a16:creationId xmlns:a16="http://schemas.microsoft.com/office/drawing/2014/main" id="{CDA03B67-8CBC-E10A-E74C-0D569DA7F52F}"/>
              </a:ext>
            </a:extLst>
          </p:cNvPr>
          <p:cNvPicPr>
            <a:picLocks noChangeAspect="1"/>
          </p:cNvPicPr>
          <p:nvPr/>
        </p:nvPicPr>
        <p:blipFill>
          <a:blip r:embed="rId4"/>
          <a:stretch>
            <a:fillRect/>
          </a:stretch>
        </p:blipFill>
        <p:spPr>
          <a:xfrm flipV="1">
            <a:off x="3150798" y="3012915"/>
            <a:ext cx="2842401" cy="2131801"/>
          </a:xfrm>
          <a:prstGeom prst="rect">
            <a:avLst/>
          </a:prstGeom>
        </p:spPr>
      </p:pic>
      <p:pic>
        <p:nvPicPr>
          <p:cNvPr id="7" name="Picture 6" descr="A picture containing outdoor&#10;&#10;Description automatically generated">
            <a:extLst>
              <a:ext uri="{FF2B5EF4-FFF2-40B4-BE49-F238E27FC236}">
                <a16:creationId xmlns:a16="http://schemas.microsoft.com/office/drawing/2014/main" id="{7A2D56BE-977F-0F5C-9837-8A7A0A0DF12E}"/>
              </a:ext>
            </a:extLst>
          </p:cNvPr>
          <p:cNvPicPr>
            <a:picLocks noChangeAspect="1"/>
          </p:cNvPicPr>
          <p:nvPr/>
        </p:nvPicPr>
        <p:blipFill>
          <a:blip r:embed="rId5"/>
          <a:stretch>
            <a:fillRect/>
          </a:stretch>
        </p:blipFill>
        <p:spPr>
          <a:xfrm rot="5400000">
            <a:off x="23036" y="2921529"/>
            <a:ext cx="3086103" cy="2314577"/>
          </a:xfrm>
          <a:prstGeom prst="rect">
            <a:avLst/>
          </a:prstGeom>
        </p:spPr>
      </p:pic>
      <p:pic>
        <p:nvPicPr>
          <p:cNvPr id="9" name="Picture 8">
            <a:extLst>
              <a:ext uri="{FF2B5EF4-FFF2-40B4-BE49-F238E27FC236}">
                <a16:creationId xmlns:a16="http://schemas.microsoft.com/office/drawing/2014/main" id="{53AF454B-EA88-4C92-9DDE-C355A25ACE45}"/>
              </a:ext>
            </a:extLst>
          </p:cNvPr>
          <p:cNvPicPr>
            <a:picLocks noChangeAspect="1"/>
          </p:cNvPicPr>
          <p:nvPr/>
        </p:nvPicPr>
        <p:blipFill>
          <a:blip r:embed="rId6"/>
          <a:stretch>
            <a:fillRect/>
          </a:stretch>
        </p:blipFill>
        <p:spPr>
          <a:xfrm rot="5400000">
            <a:off x="6034858" y="2921532"/>
            <a:ext cx="3086100" cy="2314575"/>
          </a:xfrm>
          <a:prstGeom prst="rect">
            <a:avLst/>
          </a:prstGeom>
        </p:spPr>
      </p:pic>
    </p:spTree>
    <p:extLst>
      <p:ext uri="{BB962C8B-B14F-4D97-AF65-F5344CB8AC3E}">
        <p14:creationId xmlns:p14="http://schemas.microsoft.com/office/powerpoint/2010/main" val="639541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1200149" y="1071074"/>
            <a:ext cx="6743700" cy="948572"/>
          </a:xfrm>
        </p:spPr>
        <p:txBody>
          <a:bodyPr vert="horz" lIns="205740" tIns="137160" rIns="205740" bIns="137160" rtlCol="0" anchor="ctr" anchorCtr="1">
            <a:normAutofit/>
          </a:bodyPr>
          <a:lstStyle/>
          <a:p>
            <a:r>
              <a:rPr lang="en-US" sz="2400" dirty="0"/>
              <a:t>David </a:t>
            </a:r>
            <a:r>
              <a:rPr lang="en-US" sz="2400" dirty="0" err="1"/>
              <a:t>Tricopter</a:t>
            </a:r>
            <a:endParaRPr lang="en-US" sz="2400" dirty="0"/>
          </a:p>
        </p:txBody>
      </p:sp>
      <p:pic>
        <p:nvPicPr>
          <p:cNvPr id="3" name="IMG_1021_0827CC57-0DCA-4510-87EE-B1289F9B0FC0.mp4">
            <a:hlinkClick r:id="" action="ppaction://media"/>
            <a:extLst>
              <a:ext uri="{FF2B5EF4-FFF2-40B4-BE49-F238E27FC236}">
                <a16:creationId xmlns:a16="http://schemas.microsoft.com/office/drawing/2014/main" id="{F1BA8ABA-3CF7-FAA4-AA8D-EE7D3D83D75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74799" y="2415076"/>
            <a:ext cx="5994400" cy="3371850"/>
          </a:xfrm>
          <a:prstGeom prst="rect">
            <a:avLst/>
          </a:prstGeom>
        </p:spPr>
      </p:pic>
    </p:spTree>
    <p:extLst>
      <p:ext uri="{BB962C8B-B14F-4D97-AF65-F5344CB8AC3E}">
        <p14:creationId xmlns:p14="http://schemas.microsoft.com/office/powerpoint/2010/main" val="142149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1200150" y="1190281"/>
            <a:ext cx="6743700" cy="948572"/>
          </a:xfrm>
        </p:spPr>
        <p:txBody>
          <a:bodyPr vert="horz" lIns="205740" tIns="137160" rIns="205740" bIns="137160" rtlCol="0" anchor="ctr" anchorCtr="1">
            <a:normAutofit/>
          </a:bodyPr>
          <a:lstStyle/>
          <a:p>
            <a:r>
              <a:rPr lang="en-US" sz="2400" dirty="0"/>
              <a:t>Dataset Evaluation</a:t>
            </a:r>
          </a:p>
        </p:txBody>
      </p:sp>
      <p:pic>
        <p:nvPicPr>
          <p:cNvPr id="4" name="Picture 3" descr="Table&#10;&#10;Description automatically generated">
            <a:extLst>
              <a:ext uri="{FF2B5EF4-FFF2-40B4-BE49-F238E27FC236}">
                <a16:creationId xmlns:a16="http://schemas.microsoft.com/office/drawing/2014/main" id="{D19F1017-6CD2-503A-690B-304CA703125D}"/>
              </a:ext>
            </a:extLst>
          </p:cNvPr>
          <p:cNvPicPr>
            <a:picLocks noChangeAspect="1"/>
          </p:cNvPicPr>
          <p:nvPr/>
        </p:nvPicPr>
        <p:blipFill>
          <a:blip r:embed="rId4"/>
          <a:stretch>
            <a:fillRect/>
          </a:stretch>
        </p:blipFill>
        <p:spPr>
          <a:xfrm>
            <a:off x="1619250" y="2241723"/>
            <a:ext cx="5905500" cy="1955800"/>
          </a:xfrm>
          <a:prstGeom prst="rect">
            <a:avLst/>
          </a:prstGeom>
        </p:spPr>
      </p:pic>
      <p:pic>
        <p:nvPicPr>
          <p:cNvPr id="6" name="Picture 5" descr="Table&#10;&#10;Description automatically generated">
            <a:extLst>
              <a:ext uri="{FF2B5EF4-FFF2-40B4-BE49-F238E27FC236}">
                <a16:creationId xmlns:a16="http://schemas.microsoft.com/office/drawing/2014/main" id="{A88334D9-7328-CAAD-2D5D-2BD89CEB43AF}"/>
              </a:ext>
            </a:extLst>
          </p:cNvPr>
          <p:cNvPicPr>
            <a:picLocks noChangeAspect="1"/>
          </p:cNvPicPr>
          <p:nvPr/>
        </p:nvPicPr>
        <p:blipFill>
          <a:blip r:embed="rId5"/>
          <a:stretch>
            <a:fillRect/>
          </a:stretch>
        </p:blipFill>
        <p:spPr>
          <a:xfrm>
            <a:off x="1530350" y="4094653"/>
            <a:ext cx="6083300" cy="2044700"/>
          </a:xfrm>
          <a:prstGeom prst="rect">
            <a:avLst/>
          </a:prstGeom>
        </p:spPr>
      </p:pic>
    </p:spTree>
    <p:extLst>
      <p:ext uri="{BB962C8B-B14F-4D97-AF65-F5344CB8AC3E}">
        <p14:creationId xmlns:p14="http://schemas.microsoft.com/office/powerpoint/2010/main" val="3805166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2667528" y="1037244"/>
            <a:ext cx="3808943" cy="558509"/>
          </a:xfrm>
        </p:spPr>
        <p:txBody>
          <a:bodyPr vert="horz" lIns="205740" tIns="137160" rIns="205740" bIns="137160" rtlCol="0" anchor="ctr" anchorCtr="1">
            <a:normAutofit fontScale="90000"/>
          </a:bodyPr>
          <a:lstStyle/>
          <a:p>
            <a:r>
              <a:rPr lang="en-US" altLang="zh-CN" sz="2400" dirty="0"/>
              <a:t>CNN</a:t>
            </a:r>
            <a:r>
              <a:rPr lang="en-US" sz="2400" dirty="0"/>
              <a:t> </a:t>
            </a:r>
            <a:r>
              <a:rPr lang="en-US" altLang="zh-CN" sz="2400" dirty="0"/>
              <a:t>Structure</a:t>
            </a:r>
            <a:endParaRPr lang="en-US" sz="2400" dirty="0"/>
          </a:p>
        </p:txBody>
      </p:sp>
      <p:pic>
        <p:nvPicPr>
          <p:cNvPr id="5" name="Picture 4" descr="Diagram&#10;&#10;Description automatically generated">
            <a:extLst>
              <a:ext uri="{FF2B5EF4-FFF2-40B4-BE49-F238E27FC236}">
                <a16:creationId xmlns:a16="http://schemas.microsoft.com/office/drawing/2014/main" id="{A7024E5F-99A9-EE24-BE89-4348BA184E8A}"/>
              </a:ext>
            </a:extLst>
          </p:cNvPr>
          <p:cNvPicPr>
            <a:picLocks noChangeAspect="1"/>
          </p:cNvPicPr>
          <p:nvPr/>
        </p:nvPicPr>
        <p:blipFill>
          <a:blip r:embed="rId4"/>
          <a:stretch>
            <a:fillRect/>
          </a:stretch>
        </p:blipFill>
        <p:spPr>
          <a:xfrm>
            <a:off x="1004335" y="1776110"/>
            <a:ext cx="3295293" cy="4430514"/>
          </a:xfrm>
          <a:prstGeom prst="rect">
            <a:avLst/>
          </a:prstGeom>
        </p:spPr>
      </p:pic>
      <p:pic>
        <p:nvPicPr>
          <p:cNvPr id="8" name="Picture 7" descr="Diagram&#10;&#10;Description automatically generated">
            <a:extLst>
              <a:ext uri="{FF2B5EF4-FFF2-40B4-BE49-F238E27FC236}">
                <a16:creationId xmlns:a16="http://schemas.microsoft.com/office/drawing/2014/main" id="{1D8EF60B-43B6-81D5-68F8-44C75116DB3B}"/>
              </a:ext>
            </a:extLst>
          </p:cNvPr>
          <p:cNvPicPr>
            <a:picLocks noChangeAspect="1"/>
          </p:cNvPicPr>
          <p:nvPr/>
        </p:nvPicPr>
        <p:blipFill>
          <a:blip r:embed="rId5"/>
          <a:stretch>
            <a:fillRect/>
          </a:stretch>
        </p:blipFill>
        <p:spPr>
          <a:xfrm>
            <a:off x="5044888" y="1694391"/>
            <a:ext cx="3094777" cy="4512233"/>
          </a:xfrm>
          <a:prstGeom prst="rect">
            <a:avLst/>
          </a:prstGeom>
        </p:spPr>
      </p:pic>
    </p:spTree>
    <p:extLst>
      <p:ext uri="{BB962C8B-B14F-4D97-AF65-F5344CB8AC3E}">
        <p14:creationId xmlns:p14="http://schemas.microsoft.com/office/powerpoint/2010/main" val="662128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2667528" y="1037244"/>
            <a:ext cx="3808943" cy="558509"/>
          </a:xfrm>
        </p:spPr>
        <p:txBody>
          <a:bodyPr vert="horz" lIns="205740" tIns="137160" rIns="205740" bIns="137160" rtlCol="0" anchor="ctr" anchorCtr="1">
            <a:normAutofit fontScale="90000"/>
          </a:bodyPr>
          <a:lstStyle/>
          <a:p>
            <a:r>
              <a:rPr lang="en-US" altLang="zh-CN" sz="2400" dirty="0"/>
              <a:t>CNN</a:t>
            </a:r>
            <a:r>
              <a:rPr lang="en-US" sz="2400" dirty="0"/>
              <a:t> </a:t>
            </a:r>
            <a:r>
              <a:rPr lang="en-US" altLang="zh-CN" sz="2400" dirty="0"/>
              <a:t>Training</a:t>
            </a:r>
            <a:endParaRPr lang="en-US" sz="2400" dirty="0"/>
          </a:p>
        </p:txBody>
      </p:sp>
      <p:pic>
        <p:nvPicPr>
          <p:cNvPr id="4" name="Picture 3" descr="Graphical user interface&#10;&#10;Description automatically generated">
            <a:extLst>
              <a:ext uri="{FF2B5EF4-FFF2-40B4-BE49-F238E27FC236}">
                <a16:creationId xmlns:a16="http://schemas.microsoft.com/office/drawing/2014/main" id="{4B781854-0F36-C48C-785C-372184C777AE}"/>
              </a:ext>
            </a:extLst>
          </p:cNvPr>
          <p:cNvPicPr>
            <a:picLocks noChangeAspect="1"/>
          </p:cNvPicPr>
          <p:nvPr/>
        </p:nvPicPr>
        <p:blipFill>
          <a:blip r:embed="rId4"/>
          <a:stretch>
            <a:fillRect/>
          </a:stretch>
        </p:blipFill>
        <p:spPr>
          <a:xfrm>
            <a:off x="508430" y="1788688"/>
            <a:ext cx="8127139" cy="4032068"/>
          </a:xfrm>
          <a:prstGeom prst="rect">
            <a:avLst/>
          </a:prstGeom>
        </p:spPr>
      </p:pic>
    </p:spTree>
    <p:extLst>
      <p:ext uri="{BB962C8B-B14F-4D97-AF65-F5344CB8AC3E}">
        <p14:creationId xmlns:p14="http://schemas.microsoft.com/office/powerpoint/2010/main" val="504022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1516643" y="1386349"/>
            <a:ext cx="6110712" cy="558509"/>
          </a:xfrm>
        </p:spPr>
        <p:txBody>
          <a:bodyPr vert="horz" lIns="205740" tIns="137160" rIns="205740" bIns="137160" rtlCol="0" anchor="ctr" anchorCtr="1">
            <a:normAutofit fontScale="90000"/>
          </a:bodyPr>
          <a:lstStyle/>
          <a:p>
            <a:r>
              <a:rPr lang="en-US" altLang="zh-CN" sz="2400" dirty="0"/>
              <a:t>Model Evaluation and analysis I</a:t>
            </a:r>
            <a:endParaRPr lang="en-US" sz="2400" dirty="0"/>
          </a:p>
        </p:txBody>
      </p:sp>
      <p:sp>
        <p:nvSpPr>
          <p:cNvPr id="3" name="TextBox 2">
            <a:extLst>
              <a:ext uri="{FF2B5EF4-FFF2-40B4-BE49-F238E27FC236}">
                <a16:creationId xmlns:a16="http://schemas.microsoft.com/office/drawing/2014/main" id="{367A94B5-5A62-1084-E50E-24366DC3C3E4}"/>
              </a:ext>
            </a:extLst>
          </p:cNvPr>
          <p:cNvSpPr txBox="1"/>
          <p:nvPr/>
        </p:nvSpPr>
        <p:spPr>
          <a:xfrm>
            <a:off x="1080134" y="2274570"/>
            <a:ext cx="6983730"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average test accuracy of 10 separate trained model is 97.43\% and the standard deviation is 0.9\%.</a:t>
            </a:r>
          </a:p>
          <a:p>
            <a:pPr marL="285750" indent="-285750">
              <a:buFont typeface="Arial" panose="020B0604020202020204" pitchFamily="34" charset="0"/>
              <a:buChar char="•"/>
            </a:pPr>
            <a:r>
              <a:rPr lang="en-US" dirty="0"/>
              <a:t>The average test loss is 0.085 with a standard deviation of 0.051.</a:t>
            </a:r>
          </a:p>
        </p:txBody>
      </p:sp>
    </p:spTree>
    <p:extLst>
      <p:ext uri="{BB962C8B-B14F-4D97-AF65-F5344CB8AC3E}">
        <p14:creationId xmlns:p14="http://schemas.microsoft.com/office/powerpoint/2010/main" val="1004257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2667528" y="1037244"/>
            <a:ext cx="3808943" cy="558509"/>
          </a:xfrm>
        </p:spPr>
        <p:txBody>
          <a:bodyPr vert="horz" lIns="205740" tIns="137160" rIns="205740" bIns="137160" rtlCol="0" anchor="ctr" anchorCtr="1">
            <a:normAutofit fontScale="90000"/>
          </a:bodyPr>
          <a:lstStyle/>
          <a:p>
            <a:r>
              <a:rPr lang="en-US" altLang="zh-CN" sz="2400" dirty="0" err="1"/>
              <a:t>cnn</a:t>
            </a:r>
            <a:r>
              <a:rPr lang="en-US" sz="2400" dirty="0"/>
              <a:t> </a:t>
            </a:r>
            <a:r>
              <a:rPr lang="en-US" altLang="zh-CN" sz="2400" dirty="0"/>
              <a:t>Training II</a:t>
            </a:r>
            <a:endParaRPr lang="en-US" sz="2400" dirty="0"/>
          </a:p>
        </p:txBody>
      </p:sp>
      <p:pic>
        <p:nvPicPr>
          <p:cNvPr id="5" name="Picture 4" descr="Graphical user interface&#10;&#10;Description automatically generated">
            <a:extLst>
              <a:ext uri="{FF2B5EF4-FFF2-40B4-BE49-F238E27FC236}">
                <a16:creationId xmlns:a16="http://schemas.microsoft.com/office/drawing/2014/main" id="{3CFBA871-0FF1-F35F-C7B0-6423B49C2785}"/>
              </a:ext>
            </a:extLst>
          </p:cNvPr>
          <p:cNvPicPr>
            <a:picLocks noChangeAspect="1"/>
          </p:cNvPicPr>
          <p:nvPr/>
        </p:nvPicPr>
        <p:blipFill>
          <a:blip r:embed="rId4"/>
          <a:stretch>
            <a:fillRect/>
          </a:stretch>
        </p:blipFill>
        <p:spPr>
          <a:xfrm>
            <a:off x="685799" y="1884159"/>
            <a:ext cx="7772400" cy="3850382"/>
          </a:xfrm>
          <a:prstGeom prst="rect">
            <a:avLst/>
          </a:prstGeom>
        </p:spPr>
      </p:pic>
    </p:spTree>
    <p:extLst>
      <p:ext uri="{BB962C8B-B14F-4D97-AF65-F5344CB8AC3E}">
        <p14:creationId xmlns:p14="http://schemas.microsoft.com/office/powerpoint/2010/main" val="1455478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35E8-D6DA-4E48-8F14-B9F8D73533A6}"/>
              </a:ext>
            </a:extLst>
          </p:cNvPr>
          <p:cNvSpPr>
            <a:spLocks noGrp="1"/>
          </p:cNvSpPr>
          <p:nvPr>
            <p:ph type="title"/>
          </p:nvPr>
        </p:nvSpPr>
        <p:spPr>
          <a:xfrm>
            <a:off x="1200150" y="1198070"/>
            <a:ext cx="6743700" cy="1234440"/>
          </a:xfrm>
          <a:solidFill>
            <a:schemeClr val="tx1"/>
          </a:solidFill>
          <a:ln w="190500" cmpd="thinThick">
            <a:solidFill>
              <a:schemeClr val="tx1"/>
            </a:solidFill>
          </a:ln>
        </p:spPr>
        <p:txBody>
          <a:bodyPr vert="horz" lIns="205740" tIns="137160" rIns="205740" bIns="137160" rtlCol="0" anchor="ctr" anchorCtr="1">
            <a:normAutofit/>
          </a:bodyPr>
          <a:lstStyle/>
          <a:p>
            <a:r>
              <a:rPr lang="en-US" dirty="0">
                <a:solidFill>
                  <a:schemeClr val="bg1"/>
                </a:solidFill>
              </a:rPr>
              <a:t>Agenda</a:t>
            </a:r>
          </a:p>
        </p:txBody>
      </p:sp>
      <p:sp>
        <p:nvSpPr>
          <p:cNvPr id="3" name="Text Placeholder 2">
            <a:extLst>
              <a:ext uri="{FF2B5EF4-FFF2-40B4-BE49-F238E27FC236}">
                <a16:creationId xmlns:a16="http://schemas.microsoft.com/office/drawing/2014/main" id="{B7CAA871-9258-BD42-8081-DE5A96A9ACA1}"/>
              </a:ext>
            </a:extLst>
          </p:cNvPr>
          <p:cNvSpPr>
            <a:spLocks noGrp="1"/>
          </p:cNvSpPr>
          <p:nvPr>
            <p:ph type="body" idx="1"/>
          </p:nvPr>
        </p:nvSpPr>
        <p:spPr>
          <a:xfrm>
            <a:off x="1200150" y="2793190"/>
            <a:ext cx="6743700" cy="2866740"/>
          </a:xfrm>
        </p:spPr>
        <p:txBody>
          <a:bodyPr vert="horz" lIns="68580" tIns="34290" rIns="68580" bIns="34290" rtlCol="0" anchor="t" anchorCtr="1">
            <a:normAutofit/>
          </a:bodyPr>
          <a:lstStyle/>
          <a:p>
            <a:pPr marL="342900" indent="-342900">
              <a:buFont typeface="Arial" panose="020B0604020202020204" pitchFamily="34" charset="0"/>
              <a:buChar char="•"/>
            </a:pPr>
            <a:r>
              <a:rPr lang="en-US" dirty="0">
                <a:solidFill>
                  <a:schemeClr val="tx1">
                    <a:lumMod val="75000"/>
                    <a:lumOff val="25000"/>
                  </a:schemeClr>
                </a:solidFill>
              </a:rPr>
              <a:t>Introduction</a:t>
            </a:r>
          </a:p>
          <a:p>
            <a:pPr marL="342900" indent="-342900">
              <a:buFont typeface="Arial" panose="020B0604020202020204" pitchFamily="34" charset="0"/>
              <a:buChar char="•"/>
            </a:pPr>
            <a:r>
              <a:rPr lang="en-US" dirty="0">
                <a:solidFill>
                  <a:schemeClr val="tx1">
                    <a:lumMod val="75000"/>
                    <a:lumOff val="25000"/>
                  </a:schemeClr>
                </a:solidFill>
              </a:rPr>
              <a:t>Methodology</a:t>
            </a:r>
          </a:p>
          <a:p>
            <a:pPr marL="342900" indent="-342900">
              <a:buFont typeface="Arial" panose="020B0604020202020204" pitchFamily="34" charset="0"/>
              <a:buChar char="•"/>
            </a:pPr>
            <a:r>
              <a:rPr lang="en-US" dirty="0">
                <a:solidFill>
                  <a:schemeClr val="tx1">
                    <a:lumMod val="75000"/>
                    <a:lumOff val="25000"/>
                  </a:schemeClr>
                </a:solidFill>
              </a:rPr>
              <a:t>Current Experiments and Results</a:t>
            </a:r>
          </a:p>
          <a:p>
            <a:pPr marL="342900" indent="-342900">
              <a:buFont typeface="Arial" panose="020B0604020202020204" pitchFamily="34" charset="0"/>
              <a:buChar char="•"/>
            </a:pPr>
            <a:r>
              <a:rPr lang="en-US" dirty="0">
                <a:solidFill>
                  <a:schemeClr val="tx1">
                    <a:lumMod val="75000"/>
                    <a:lumOff val="25000"/>
                  </a:schemeClr>
                </a:solidFill>
              </a:rPr>
              <a:t>Conclusion and Future Works</a:t>
            </a:r>
          </a:p>
          <a:p>
            <a:pPr marL="342900" indent="-342900" algn="r">
              <a:buFont typeface="Arial" panose="020B0604020202020204" pitchFamily="34" charset="0"/>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60019605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1516643" y="1386349"/>
            <a:ext cx="6110712" cy="558509"/>
          </a:xfrm>
        </p:spPr>
        <p:txBody>
          <a:bodyPr vert="horz" lIns="205740" tIns="137160" rIns="205740" bIns="137160" rtlCol="0" anchor="ctr" anchorCtr="1">
            <a:normAutofit fontScale="90000"/>
          </a:bodyPr>
          <a:lstStyle/>
          <a:p>
            <a:r>
              <a:rPr lang="en-US" altLang="zh-CN" sz="2400" dirty="0"/>
              <a:t>Model Evaluation and analysis II</a:t>
            </a:r>
            <a:endParaRPr lang="en-US" sz="2400" dirty="0"/>
          </a:p>
        </p:txBody>
      </p:sp>
      <p:sp>
        <p:nvSpPr>
          <p:cNvPr id="3" name="TextBox 2">
            <a:extLst>
              <a:ext uri="{FF2B5EF4-FFF2-40B4-BE49-F238E27FC236}">
                <a16:creationId xmlns:a16="http://schemas.microsoft.com/office/drawing/2014/main" id="{367A94B5-5A62-1084-E50E-24366DC3C3E4}"/>
              </a:ext>
            </a:extLst>
          </p:cNvPr>
          <p:cNvSpPr txBox="1"/>
          <p:nvPr/>
        </p:nvSpPr>
        <p:spPr>
          <a:xfrm>
            <a:off x="1080134" y="2274570"/>
            <a:ext cx="6983730"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average test accuracy of 10 separate trained model is 98.2% and the standard deviation is 0.5%.</a:t>
            </a:r>
          </a:p>
          <a:p>
            <a:pPr marL="285750" indent="-285750">
              <a:buFont typeface="Arial" panose="020B0604020202020204" pitchFamily="34" charset="0"/>
              <a:buChar char="•"/>
            </a:pPr>
            <a:r>
              <a:rPr lang="en-US" dirty="0"/>
              <a:t>The average test loss is 0.088 with a standard deviation of 0.022.</a:t>
            </a:r>
          </a:p>
        </p:txBody>
      </p:sp>
    </p:spTree>
    <p:extLst>
      <p:ext uri="{BB962C8B-B14F-4D97-AF65-F5344CB8AC3E}">
        <p14:creationId xmlns:p14="http://schemas.microsoft.com/office/powerpoint/2010/main" val="3578447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1516643" y="1123459"/>
            <a:ext cx="6110712" cy="558509"/>
          </a:xfrm>
        </p:spPr>
        <p:txBody>
          <a:bodyPr vert="horz" lIns="205740" tIns="137160" rIns="205740" bIns="137160" rtlCol="0" anchor="ctr" anchorCtr="1">
            <a:normAutofit fontScale="90000"/>
          </a:bodyPr>
          <a:lstStyle/>
          <a:p>
            <a:r>
              <a:rPr lang="en-US" altLang="zh-CN" sz="2400" dirty="0"/>
              <a:t>Result Evaluation and analysis I</a:t>
            </a:r>
            <a:endParaRPr lang="en-US" sz="2400" dirty="0"/>
          </a:p>
        </p:txBody>
      </p:sp>
      <p:pic>
        <p:nvPicPr>
          <p:cNvPr id="4" name="Picture 3" descr="Table&#10;&#10;Description automatically generated">
            <a:extLst>
              <a:ext uri="{FF2B5EF4-FFF2-40B4-BE49-F238E27FC236}">
                <a16:creationId xmlns:a16="http://schemas.microsoft.com/office/drawing/2014/main" id="{DF9AB76F-8BED-CFBE-277F-2823E3F6057A}"/>
              </a:ext>
            </a:extLst>
          </p:cNvPr>
          <p:cNvPicPr>
            <a:picLocks noChangeAspect="1"/>
          </p:cNvPicPr>
          <p:nvPr/>
        </p:nvPicPr>
        <p:blipFill>
          <a:blip r:embed="rId4"/>
          <a:stretch>
            <a:fillRect/>
          </a:stretch>
        </p:blipFill>
        <p:spPr>
          <a:xfrm>
            <a:off x="1066799" y="2076941"/>
            <a:ext cx="7010400" cy="3657600"/>
          </a:xfrm>
          <a:prstGeom prst="rect">
            <a:avLst/>
          </a:prstGeom>
        </p:spPr>
      </p:pic>
    </p:spTree>
    <p:extLst>
      <p:ext uri="{BB962C8B-B14F-4D97-AF65-F5344CB8AC3E}">
        <p14:creationId xmlns:p14="http://schemas.microsoft.com/office/powerpoint/2010/main" val="3609349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1404115" y="1123459"/>
            <a:ext cx="6335767" cy="558509"/>
          </a:xfrm>
        </p:spPr>
        <p:txBody>
          <a:bodyPr vert="horz" lIns="205740" tIns="137160" rIns="205740" bIns="137160" rtlCol="0" anchor="ctr" anchorCtr="1">
            <a:normAutofit fontScale="90000"/>
          </a:bodyPr>
          <a:lstStyle/>
          <a:p>
            <a:r>
              <a:rPr lang="en-US" altLang="zh-CN" sz="2400" dirty="0"/>
              <a:t>Results Evaluation and analysis II</a:t>
            </a:r>
            <a:endParaRPr lang="en-US" sz="2400" dirty="0"/>
          </a:p>
        </p:txBody>
      </p:sp>
      <p:pic>
        <p:nvPicPr>
          <p:cNvPr id="5" name="Picture 4" descr="Table&#10;&#10;Description automatically generated">
            <a:extLst>
              <a:ext uri="{FF2B5EF4-FFF2-40B4-BE49-F238E27FC236}">
                <a16:creationId xmlns:a16="http://schemas.microsoft.com/office/drawing/2014/main" id="{3B13A61A-2F84-53C3-73B6-60DFDE0E1987}"/>
              </a:ext>
            </a:extLst>
          </p:cNvPr>
          <p:cNvPicPr>
            <a:picLocks noChangeAspect="1"/>
          </p:cNvPicPr>
          <p:nvPr/>
        </p:nvPicPr>
        <p:blipFill>
          <a:blip r:embed="rId4"/>
          <a:stretch>
            <a:fillRect/>
          </a:stretch>
        </p:blipFill>
        <p:spPr>
          <a:xfrm>
            <a:off x="1353567" y="1800946"/>
            <a:ext cx="6436865" cy="4291244"/>
          </a:xfrm>
          <a:prstGeom prst="rect">
            <a:avLst/>
          </a:prstGeom>
        </p:spPr>
      </p:pic>
    </p:spTree>
    <p:extLst>
      <p:ext uri="{BB962C8B-B14F-4D97-AF65-F5344CB8AC3E}">
        <p14:creationId xmlns:p14="http://schemas.microsoft.com/office/powerpoint/2010/main" val="1088706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D4B6-0042-2444-A309-10F4B1D6AE97}"/>
              </a:ext>
            </a:extLst>
          </p:cNvPr>
          <p:cNvSpPr>
            <a:spLocks noGrp="1"/>
          </p:cNvSpPr>
          <p:nvPr>
            <p:ph type="title"/>
          </p:nvPr>
        </p:nvSpPr>
        <p:spPr>
          <a:xfrm>
            <a:off x="1200150" y="2647308"/>
            <a:ext cx="6743700" cy="1234440"/>
          </a:xfrm>
          <a:solidFill>
            <a:schemeClr val="tx1"/>
          </a:solidFill>
          <a:ln w="190500" cmpd="thinThick">
            <a:solidFill>
              <a:schemeClr val="tx1"/>
            </a:solidFill>
          </a:ln>
        </p:spPr>
        <p:txBody>
          <a:bodyPr vert="horz" lIns="205740" tIns="137160" rIns="205740" bIns="137160" rtlCol="0" anchor="ctr" anchorCtr="1">
            <a:normAutofit/>
          </a:bodyPr>
          <a:lstStyle/>
          <a:p>
            <a:r>
              <a:rPr lang="en-US" dirty="0">
                <a:solidFill>
                  <a:schemeClr val="bg1"/>
                </a:solidFill>
              </a:rPr>
              <a:t>future works</a:t>
            </a:r>
          </a:p>
        </p:txBody>
      </p:sp>
      <p:sp>
        <p:nvSpPr>
          <p:cNvPr id="3" name="Text Placeholder 2">
            <a:extLst>
              <a:ext uri="{FF2B5EF4-FFF2-40B4-BE49-F238E27FC236}">
                <a16:creationId xmlns:a16="http://schemas.microsoft.com/office/drawing/2014/main" id="{A9158660-BB3B-424E-881B-0C28C2FC048E}"/>
              </a:ext>
            </a:extLst>
          </p:cNvPr>
          <p:cNvSpPr>
            <a:spLocks noGrp="1"/>
          </p:cNvSpPr>
          <p:nvPr>
            <p:ph type="body" idx="1"/>
          </p:nvPr>
        </p:nvSpPr>
        <p:spPr>
          <a:xfrm>
            <a:off x="2021396" y="4121658"/>
            <a:ext cx="5101209" cy="929921"/>
          </a:xfrm>
        </p:spPr>
        <p:txBody>
          <a:bodyPr vert="horz" lIns="68580" tIns="34290" rIns="68580" bIns="34290" rtlCol="0" anchor="t" anchorCtr="1">
            <a:normAutofit/>
          </a:bodyPr>
          <a:lstStyle/>
          <a:p>
            <a:pPr algn="ctr"/>
            <a:endParaRPr lang="en-US">
              <a:solidFill>
                <a:schemeClr val="tx1">
                  <a:lumMod val="75000"/>
                  <a:lumOff val="25000"/>
                </a:schemeClr>
              </a:solidFill>
            </a:endParaRPr>
          </a:p>
        </p:txBody>
      </p:sp>
    </p:spTree>
    <p:extLst>
      <p:ext uri="{BB962C8B-B14F-4D97-AF65-F5344CB8AC3E}">
        <p14:creationId xmlns:p14="http://schemas.microsoft.com/office/powerpoint/2010/main" val="12848532"/>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B22B-C675-354B-995E-070D87A3412D}"/>
              </a:ext>
            </a:extLst>
          </p:cNvPr>
          <p:cNvSpPr>
            <a:spLocks noGrp="1"/>
          </p:cNvSpPr>
          <p:nvPr>
            <p:ph type="title"/>
          </p:nvPr>
        </p:nvSpPr>
        <p:spPr>
          <a:xfrm>
            <a:off x="2667528" y="1037244"/>
            <a:ext cx="3808943" cy="558509"/>
          </a:xfrm>
        </p:spPr>
        <p:txBody>
          <a:bodyPr vert="horz" lIns="205740" tIns="137160" rIns="205740" bIns="137160" rtlCol="0" anchor="ctr" anchorCtr="1">
            <a:normAutofit fontScale="90000"/>
          </a:bodyPr>
          <a:lstStyle/>
          <a:p>
            <a:r>
              <a:rPr lang="en-US" sz="2400" dirty="0"/>
              <a:t>Future works</a:t>
            </a:r>
          </a:p>
        </p:txBody>
      </p:sp>
      <p:sp>
        <p:nvSpPr>
          <p:cNvPr id="3" name="TextBox 2">
            <a:extLst>
              <a:ext uri="{FF2B5EF4-FFF2-40B4-BE49-F238E27FC236}">
                <a16:creationId xmlns:a16="http://schemas.microsoft.com/office/drawing/2014/main" id="{E4509BA6-0EF9-77C7-CC4C-B62508143A33}"/>
              </a:ext>
            </a:extLst>
          </p:cNvPr>
          <p:cNvSpPr txBox="1"/>
          <p:nvPr/>
        </p:nvSpPr>
        <p:spPr>
          <a:xfrm>
            <a:off x="1223010" y="2011680"/>
            <a:ext cx="648081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Phase III</a:t>
            </a:r>
          </a:p>
          <a:p>
            <a:pPr marL="742950" lvl="1" indent="-285750">
              <a:buFont typeface="Arial" panose="020B0604020202020204" pitchFamily="34" charset="0"/>
              <a:buChar char="•"/>
            </a:pPr>
            <a:r>
              <a:rPr lang="en-US" dirty="0"/>
              <a:t>Dataset Collection</a:t>
            </a:r>
          </a:p>
          <a:p>
            <a:pPr marL="742950" lvl="1" indent="-285750">
              <a:buFont typeface="Arial" panose="020B0604020202020204" pitchFamily="34" charset="0"/>
              <a:buChar char="•"/>
            </a:pPr>
            <a:r>
              <a:rPr lang="en-US" dirty="0"/>
              <a:t>Dataset Evaluation</a:t>
            </a:r>
          </a:p>
          <a:p>
            <a:pPr marL="742950" lvl="1" indent="-285750">
              <a:buFont typeface="Arial" panose="020B0604020202020204" pitchFamily="34" charset="0"/>
              <a:buChar char="•"/>
            </a:pPr>
            <a:r>
              <a:rPr lang="en-US" dirty="0"/>
              <a:t>CNN Training</a:t>
            </a:r>
          </a:p>
          <a:p>
            <a:pPr marL="742950" lvl="1" indent="-285750">
              <a:buFont typeface="Arial" panose="020B0604020202020204" pitchFamily="34" charset="0"/>
              <a:buChar char="•"/>
            </a:pPr>
            <a:r>
              <a:rPr lang="en-US" dirty="0"/>
              <a:t>Results Evaluation and Analysis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814007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Two dogs sitting on grass&#10;&#10;Description automatically generated with low confidence">
            <a:extLst>
              <a:ext uri="{FF2B5EF4-FFF2-40B4-BE49-F238E27FC236}">
                <a16:creationId xmlns:a16="http://schemas.microsoft.com/office/drawing/2014/main" id="{D53EB283-8864-2097-B9A6-C6FDA7C8F46D}"/>
              </a:ext>
            </a:extLst>
          </p:cNvPr>
          <p:cNvPicPr>
            <a:picLocks noChangeAspect="1"/>
          </p:cNvPicPr>
          <p:nvPr/>
        </p:nvPicPr>
        <p:blipFill rotWithShape="1">
          <a:blip r:embed="rId3"/>
          <a:srcRect/>
          <a:stretch/>
        </p:blipFill>
        <p:spPr>
          <a:xfrm>
            <a:off x="20" y="10"/>
            <a:ext cx="9143980" cy="6857990"/>
          </a:xfrm>
          <a:prstGeom prst="rect">
            <a:avLst/>
          </a:prstGeom>
        </p:spPr>
      </p:pic>
      <p:sp>
        <p:nvSpPr>
          <p:cNvPr id="2" name="Title 1">
            <a:extLst>
              <a:ext uri="{FF2B5EF4-FFF2-40B4-BE49-F238E27FC236}">
                <a16:creationId xmlns:a16="http://schemas.microsoft.com/office/drawing/2014/main" id="{E92BC393-1741-724B-B826-E68290A9AC1F}"/>
              </a:ext>
            </a:extLst>
          </p:cNvPr>
          <p:cNvSpPr>
            <a:spLocks noGrp="1"/>
          </p:cNvSpPr>
          <p:nvPr>
            <p:ph type="title"/>
          </p:nvPr>
        </p:nvSpPr>
        <p:spPr>
          <a:xfrm>
            <a:off x="1200150" y="173896"/>
            <a:ext cx="67437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THANK YOU!</a:t>
            </a:r>
          </a:p>
        </p:txBody>
      </p:sp>
    </p:spTree>
    <p:extLst>
      <p:ext uri="{BB962C8B-B14F-4D97-AF65-F5344CB8AC3E}">
        <p14:creationId xmlns:p14="http://schemas.microsoft.com/office/powerpoint/2010/main" val="354727525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35E8-D6DA-4E48-8F14-B9F8D73533A6}"/>
              </a:ext>
            </a:extLst>
          </p:cNvPr>
          <p:cNvSpPr>
            <a:spLocks noGrp="1"/>
          </p:cNvSpPr>
          <p:nvPr>
            <p:ph type="title"/>
          </p:nvPr>
        </p:nvSpPr>
        <p:spPr>
          <a:xfrm>
            <a:off x="1200150" y="2647308"/>
            <a:ext cx="6743700" cy="1234440"/>
          </a:xfrm>
          <a:solidFill>
            <a:schemeClr val="tx1"/>
          </a:solidFill>
          <a:ln w="190500" cmpd="thinThick">
            <a:solidFill>
              <a:schemeClr val="tx1"/>
            </a:solidFill>
          </a:ln>
        </p:spPr>
        <p:txBody>
          <a:bodyPr vert="horz" lIns="205740" tIns="137160" rIns="205740" bIns="137160" rtlCol="0" anchor="ctr" anchorCtr="1">
            <a:normAutofit/>
          </a:bodyPr>
          <a:lstStyle/>
          <a:p>
            <a:r>
              <a:rPr lang="en-US">
                <a:solidFill>
                  <a:schemeClr val="bg1"/>
                </a:solidFill>
              </a:rPr>
              <a:t>Introduction</a:t>
            </a:r>
          </a:p>
        </p:txBody>
      </p:sp>
      <p:sp>
        <p:nvSpPr>
          <p:cNvPr id="3" name="Text Placeholder 2">
            <a:extLst>
              <a:ext uri="{FF2B5EF4-FFF2-40B4-BE49-F238E27FC236}">
                <a16:creationId xmlns:a16="http://schemas.microsoft.com/office/drawing/2014/main" id="{B7CAA871-9258-BD42-8081-DE5A96A9ACA1}"/>
              </a:ext>
            </a:extLst>
          </p:cNvPr>
          <p:cNvSpPr>
            <a:spLocks noGrp="1"/>
          </p:cNvSpPr>
          <p:nvPr>
            <p:ph type="body" idx="1"/>
          </p:nvPr>
        </p:nvSpPr>
        <p:spPr>
          <a:xfrm>
            <a:off x="2021396" y="4121658"/>
            <a:ext cx="5101209" cy="929921"/>
          </a:xfrm>
        </p:spPr>
        <p:txBody>
          <a:bodyPr vert="horz" lIns="68580" tIns="34290" rIns="68580" bIns="34290" rtlCol="0" anchor="t" anchorCtr="1">
            <a:normAutofit/>
          </a:bodyPr>
          <a:lstStyle/>
          <a:p>
            <a:pPr algn="ctr"/>
            <a:endParaRPr lang="en-US">
              <a:solidFill>
                <a:schemeClr val="tx1">
                  <a:lumMod val="75000"/>
                  <a:lumOff val="25000"/>
                </a:schemeClr>
              </a:solidFill>
            </a:endParaRPr>
          </a:p>
        </p:txBody>
      </p:sp>
    </p:spTree>
    <p:extLst>
      <p:ext uri="{BB962C8B-B14F-4D97-AF65-F5344CB8AC3E}">
        <p14:creationId xmlns:p14="http://schemas.microsoft.com/office/powerpoint/2010/main" val="266039316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18E361-E3F3-E9B2-DA6E-A7163DDA42CE}"/>
              </a:ext>
            </a:extLst>
          </p:cNvPr>
          <p:cNvSpPr txBox="1"/>
          <p:nvPr/>
        </p:nvSpPr>
        <p:spPr>
          <a:xfrm>
            <a:off x="1449237" y="2970960"/>
            <a:ext cx="62455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Counter-UAV projects</a:t>
            </a:r>
          </a:p>
          <a:p>
            <a:pPr marL="285750" indent="-285750">
              <a:buFont typeface="Arial" panose="020B0604020202020204" pitchFamily="34" charset="0"/>
              <a:buChar char="•"/>
            </a:pPr>
            <a:r>
              <a:rPr lang="en-US" dirty="0"/>
              <a:t>IOT projects</a:t>
            </a:r>
          </a:p>
          <a:p>
            <a:pPr marL="285750" indent="-285750">
              <a:buFont typeface="Arial" panose="020B0604020202020204" pitchFamily="34" charset="0"/>
              <a:buChar char="•"/>
            </a:pPr>
            <a:r>
              <a:rPr lang="en-US" dirty="0"/>
              <a:t>Robotics and autonomous driving projects</a:t>
            </a:r>
          </a:p>
          <a:p>
            <a:pPr marL="285750" indent="-285750">
              <a:buFont typeface="Arial" panose="020B0604020202020204" pitchFamily="34" charset="0"/>
              <a:buChar char="•"/>
            </a:pPr>
            <a:r>
              <a:rPr lang="en-US" dirty="0"/>
              <a:t>And more</a:t>
            </a:r>
          </a:p>
        </p:txBody>
      </p:sp>
      <p:sp>
        <p:nvSpPr>
          <p:cNvPr id="7" name="Title 1">
            <a:extLst>
              <a:ext uri="{FF2B5EF4-FFF2-40B4-BE49-F238E27FC236}">
                <a16:creationId xmlns:a16="http://schemas.microsoft.com/office/drawing/2014/main" id="{627B068F-A1C8-E1DF-2D2C-A6B758198E0B}"/>
              </a:ext>
            </a:extLst>
          </p:cNvPr>
          <p:cNvSpPr>
            <a:spLocks noGrp="1"/>
          </p:cNvSpPr>
          <p:nvPr>
            <p:ph type="title"/>
          </p:nvPr>
        </p:nvSpPr>
        <p:spPr>
          <a:xfrm>
            <a:off x="1673352" y="1580769"/>
            <a:ext cx="5797296" cy="891540"/>
          </a:xfrm>
        </p:spPr>
        <p:txBody>
          <a:bodyPr vert="horz" lIns="137160" tIns="137160" rIns="137160" bIns="137160" rtlCol="0" anchor="ctr">
            <a:normAutofit/>
          </a:bodyPr>
          <a:lstStyle/>
          <a:p>
            <a:r>
              <a:rPr lang="en-US" dirty="0"/>
              <a:t>M2M Lab</a:t>
            </a:r>
          </a:p>
        </p:txBody>
      </p:sp>
    </p:spTree>
    <p:extLst>
      <p:ext uri="{BB962C8B-B14F-4D97-AF65-F5344CB8AC3E}">
        <p14:creationId xmlns:p14="http://schemas.microsoft.com/office/powerpoint/2010/main" val="221302127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4" name="Google Shape;531;p15">
            <a:extLst>
              <a:ext uri="{FF2B5EF4-FFF2-40B4-BE49-F238E27FC236}">
                <a16:creationId xmlns:a16="http://schemas.microsoft.com/office/drawing/2014/main" id="{8070595B-8936-AF4B-986C-EE33ED7738F8}"/>
              </a:ext>
            </a:extLst>
          </p:cNvPr>
          <p:cNvPicPr preferRelativeResize="0">
            <a:picLocks noGrp="1"/>
          </p:cNvPicPr>
          <p:nvPr>
            <p:ph idx="1"/>
          </p:nvPr>
        </p:nvPicPr>
        <p:blipFill>
          <a:blip r:embed="rId4"/>
          <a:stretch>
            <a:fillRect/>
          </a:stretch>
        </p:blipFill>
        <p:spPr>
          <a:xfrm>
            <a:off x="1865631" y="1810512"/>
            <a:ext cx="5754623" cy="3236976"/>
          </a:xfrm>
          <a:prstGeom prst="rect">
            <a:avLst/>
          </a:prstGeom>
          <a:noFill/>
        </p:spPr>
      </p:pic>
      <p:sp>
        <p:nvSpPr>
          <p:cNvPr id="2" name="Title 1">
            <a:extLst>
              <a:ext uri="{FF2B5EF4-FFF2-40B4-BE49-F238E27FC236}">
                <a16:creationId xmlns:a16="http://schemas.microsoft.com/office/drawing/2014/main" id="{AE84663E-EB8F-5E40-9024-E6F2357EFA13}"/>
              </a:ext>
            </a:extLst>
          </p:cNvPr>
          <p:cNvSpPr>
            <a:spLocks noGrp="1"/>
          </p:cNvSpPr>
          <p:nvPr>
            <p:ph type="title"/>
          </p:nvPr>
        </p:nvSpPr>
        <p:spPr>
          <a:xfrm>
            <a:off x="771994" y="1418010"/>
            <a:ext cx="1503503" cy="1371600"/>
          </a:xfrm>
          <a:prstGeom prst="ellipse">
            <a:avLst/>
          </a:prstGeom>
          <a:solidFill>
            <a:schemeClr val="bg1">
              <a:lumMod val="95000"/>
            </a:schemeClr>
          </a:solidFill>
          <a:ln>
            <a:solidFill>
              <a:srgbClr val="FFFFFF"/>
            </a:solidFill>
          </a:ln>
        </p:spPr>
        <p:txBody>
          <a:bodyPr vert="horz" lIns="137160" tIns="137160" rIns="137160" bIns="137160" rtlCol="0" anchor="ctr">
            <a:normAutofit/>
          </a:bodyPr>
          <a:lstStyle/>
          <a:p>
            <a:r>
              <a:rPr lang="en-US" sz="1050" dirty="0">
                <a:solidFill>
                  <a:schemeClr val="tx1"/>
                </a:solidFill>
              </a:rPr>
              <a:t>Problem</a:t>
            </a:r>
          </a:p>
        </p:txBody>
      </p:sp>
    </p:spTree>
    <p:extLst>
      <p:ext uri="{BB962C8B-B14F-4D97-AF65-F5344CB8AC3E}">
        <p14:creationId xmlns:p14="http://schemas.microsoft.com/office/powerpoint/2010/main" val="897936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8192-593D-4F49-88FC-2204431700B8}"/>
              </a:ext>
            </a:extLst>
          </p:cNvPr>
          <p:cNvSpPr>
            <a:spLocks noGrp="1"/>
          </p:cNvSpPr>
          <p:nvPr>
            <p:ph type="title"/>
          </p:nvPr>
        </p:nvSpPr>
        <p:spPr>
          <a:xfrm>
            <a:off x="482600" y="2868077"/>
            <a:ext cx="2522981" cy="1121846"/>
          </a:xfrm>
          <a:noFill/>
          <a:ln>
            <a:solidFill>
              <a:schemeClr val="bg1"/>
            </a:solidFill>
          </a:ln>
        </p:spPr>
        <p:txBody>
          <a:bodyPr wrap="square">
            <a:normAutofit/>
          </a:bodyPr>
          <a:lstStyle/>
          <a:p>
            <a:r>
              <a:rPr lang="en-US">
                <a:solidFill>
                  <a:schemeClr val="bg1"/>
                </a:solidFill>
              </a:rPr>
              <a:t>Problem</a:t>
            </a:r>
          </a:p>
        </p:txBody>
      </p:sp>
      <p:grpSp>
        <p:nvGrpSpPr>
          <p:cNvPr id="5" name="Group 4">
            <a:extLst>
              <a:ext uri="{FF2B5EF4-FFF2-40B4-BE49-F238E27FC236}">
                <a16:creationId xmlns:a16="http://schemas.microsoft.com/office/drawing/2014/main" id="{52B96CF7-6380-8140-803C-B1917703D842}"/>
              </a:ext>
            </a:extLst>
          </p:cNvPr>
          <p:cNvGrpSpPr/>
          <p:nvPr/>
        </p:nvGrpSpPr>
        <p:grpSpPr>
          <a:xfrm>
            <a:off x="1052423" y="1811547"/>
            <a:ext cx="6383547" cy="3567022"/>
            <a:chOff x="1184563" y="1511799"/>
            <a:chExt cx="6566172" cy="3631701"/>
          </a:xfrm>
        </p:grpSpPr>
        <p:pic>
          <p:nvPicPr>
            <p:cNvPr id="6" name="Google Shape;538;p16">
              <a:extLst>
                <a:ext uri="{FF2B5EF4-FFF2-40B4-BE49-F238E27FC236}">
                  <a16:creationId xmlns:a16="http://schemas.microsoft.com/office/drawing/2014/main" id="{C89F9D80-9CAE-F74B-9542-5408F179662A}"/>
                </a:ext>
              </a:extLst>
            </p:cNvPr>
            <p:cNvPicPr preferRelativeResize="0"/>
            <p:nvPr/>
          </p:nvPicPr>
          <p:blipFill>
            <a:blip r:embed="rId4">
              <a:alphaModFix/>
            </a:blip>
            <a:stretch>
              <a:fillRect/>
            </a:stretch>
          </p:blipFill>
          <p:spPr>
            <a:xfrm>
              <a:off x="1184576" y="1511799"/>
              <a:ext cx="6566159" cy="1095375"/>
            </a:xfrm>
            <a:prstGeom prst="rect">
              <a:avLst/>
            </a:prstGeom>
            <a:noFill/>
            <a:ln>
              <a:noFill/>
            </a:ln>
          </p:spPr>
        </p:pic>
        <p:pic>
          <p:nvPicPr>
            <p:cNvPr id="7" name="Google Shape;539;p16">
              <a:extLst>
                <a:ext uri="{FF2B5EF4-FFF2-40B4-BE49-F238E27FC236}">
                  <a16:creationId xmlns:a16="http://schemas.microsoft.com/office/drawing/2014/main" id="{406810C3-1363-7A44-A656-D28A7C2AC8CF}"/>
                </a:ext>
              </a:extLst>
            </p:cNvPr>
            <p:cNvPicPr preferRelativeResize="0"/>
            <p:nvPr/>
          </p:nvPicPr>
          <p:blipFill>
            <a:blip r:embed="rId5">
              <a:alphaModFix/>
            </a:blip>
            <a:stretch>
              <a:fillRect/>
            </a:stretch>
          </p:blipFill>
          <p:spPr>
            <a:xfrm>
              <a:off x="1184575" y="2664050"/>
              <a:ext cx="5848350" cy="1095375"/>
            </a:xfrm>
            <a:prstGeom prst="rect">
              <a:avLst/>
            </a:prstGeom>
            <a:noFill/>
            <a:ln>
              <a:noFill/>
            </a:ln>
          </p:spPr>
        </p:pic>
        <p:pic>
          <p:nvPicPr>
            <p:cNvPr id="8" name="Google Shape;540;p16">
              <a:extLst>
                <a:ext uri="{FF2B5EF4-FFF2-40B4-BE49-F238E27FC236}">
                  <a16:creationId xmlns:a16="http://schemas.microsoft.com/office/drawing/2014/main" id="{F506558D-DB4A-F248-8CBF-E55C3037529E}"/>
                </a:ext>
              </a:extLst>
            </p:cNvPr>
            <p:cNvPicPr preferRelativeResize="0"/>
            <p:nvPr/>
          </p:nvPicPr>
          <p:blipFill>
            <a:blip r:embed="rId6">
              <a:alphaModFix/>
            </a:blip>
            <a:stretch>
              <a:fillRect/>
            </a:stretch>
          </p:blipFill>
          <p:spPr>
            <a:xfrm>
              <a:off x="1184563" y="3686350"/>
              <a:ext cx="5038725" cy="1200150"/>
            </a:xfrm>
            <a:prstGeom prst="rect">
              <a:avLst/>
            </a:prstGeom>
            <a:noFill/>
            <a:ln>
              <a:noFill/>
            </a:ln>
          </p:spPr>
        </p:pic>
        <p:pic>
          <p:nvPicPr>
            <p:cNvPr id="9" name="Google Shape;541;p16">
              <a:extLst>
                <a:ext uri="{FF2B5EF4-FFF2-40B4-BE49-F238E27FC236}">
                  <a16:creationId xmlns:a16="http://schemas.microsoft.com/office/drawing/2014/main" id="{D6F581F1-D71A-164C-B848-D5A48A35CEA4}"/>
                </a:ext>
              </a:extLst>
            </p:cNvPr>
            <p:cNvPicPr preferRelativeResize="0"/>
            <p:nvPr/>
          </p:nvPicPr>
          <p:blipFill rotWithShape="1">
            <a:blip r:embed="rId7">
              <a:alphaModFix/>
            </a:blip>
            <a:srcRect t="28510"/>
            <a:stretch/>
          </p:blipFill>
          <p:spPr>
            <a:xfrm>
              <a:off x="5457050" y="3502425"/>
              <a:ext cx="1981625" cy="257000"/>
            </a:xfrm>
            <a:prstGeom prst="rect">
              <a:avLst/>
            </a:prstGeom>
            <a:noFill/>
            <a:ln>
              <a:noFill/>
            </a:ln>
          </p:spPr>
        </p:pic>
        <p:pic>
          <p:nvPicPr>
            <p:cNvPr id="10" name="Google Shape;542;p16">
              <a:extLst>
                <a:ext uri="{FF2B5EF4-FFF2-40B4-BE49-F238E27FC236}">
                  <a16:creationId xmlns:a16="http://schemas.microsoft.com/office/drawing/2014/main" id="{EB0A3748-1080-2A48-A3F0-9546511AF038}"/>
                </a:ext>
              </a:extLst>
            </p:cNvPr>
            <p:cNvPicPr preferRelativeResize="0"/>
            <p:nvPr/>
          </p:nvPicPr>
          <p:blipFill rotWithShape="1">
            <a:blip r:embed="rId7">
              <a:alphaModFix/>
            </a:blip>
            <a:srcRect t="28510"/>
            <a:stretch/>
          </p:blipFill>
          <p:spPr>
            <a:xfrm>
              <a:off x="5457050" y="4886500"/>
              <a:ext cx="1981625" cy="257000"/>
            </a:xfrm>
            <a:prstGeom prst="rect">
              <a:avLst/>
            </a:prstGeom>
            <a:noFill/>
            <a:ln>
              <a:noFill/>
            </a:ln>
          </p:spPr>
        </p:pic>
      </p:grpSp>
    </p:spTree>
    <p:extLst>
      <p:ext uri="{BB962C8B-B14F-4D97-AF65-F5344CB8AC3E}">
        <p14:creationId xmlns:p14="http://schemas.microsoft.com/office/powerpoint/2010/main" val="895351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3" name="Google Shape;564;p18">
            <a:extLst>
              <a:ext uri="{FF2B5EF4-FFF2-40B4-BE49-F238E27FC236}">
                <a16:creationId xmlns:a16="http://schemas.microsoft.com/office/drawing/2014/main" id="{40B2E39F-8946-374C-A1CE-4CDDE7CB83CF}"/>
              </a:ext>
            </a:extLst>
          </p:cNvPr>
          <p:cNvPicPr preferRelativeResize="0">
            <a:picLocks noChangeAspect="1"/>
          </p:cNvPicPr>
          <p:nvPr/>
        </p:nvPicPr>
        <p:blipFill>
          <a:blip r:embed="rId4"/>
          <a:stretch>
            <a:fillRect/>
          </a:stretch>
        </p:blipFill>
        <p:spPr>
          <a:xfrm>
            <a:off x="2702170" y="2781008"/>
            <a:ext cx="3739659" cy="2496223"/>
          </a:xfrm>
          <a:prstGeom prst="rect">
            <a:avLst/>
          </a:prstGeom>
          <a:noFill/>
        </p:spPr>
      </p:pic>
      <p:sp>
        <p:nvSpPr>
          <p:cNvPr id="2" name="Title 1">
            <a:extLst>
              <a:ext uri="{FF2B5EF4-FFF2-40B4-BE49-F238E27FC236}">
                <a16:creationId xmlns:a16="http://schemas.microsoft.com/office/drawing/2014/main" id="{31D0580C-46EA-5545-A3B9-31712C3CEBD3}"/>
              </a:ext>
            </a:extLst>
          </p:cNvPr>
          <p:cNvSpPr>
            <a:spLocks noGrp="1"/>
          </p:cNvSpPr>
          <p:nvPr>
            <p:ph type="title"/>
          </p:nvPr>
        </p:nvSpPr>
        <p:spPr>
          <a:xfrm>
            <a:off x="597729" y="1449083"/>
            <a:ext cx="1371600" cy="1371600"/>
          </a:xfrm>
          <a:prstGeom prst="ellipse">
            <a:avLst/>
          </a:prstGeom>
          <a:noFill/>
          <a:ln>
            <a:solidFill>
              <a:srgbClr val="FFFFFF"/>
            </a:solidFill>
          </a:ln>
        </p:spPr>
        <p:txBody>
          <a:bodyPr>
            <a:normAutofit/>
          </a:bodyPr>
          <a:lstStyle/>
          <a:p>
            <a:r>
              <a:rPr lang="en-US" sz="1050">
                <a:solidFill>
                  <a:srgbClr val="FFFFFF"/>
                </a:solidFill>
              </a:rPr>
              <a:t>Problem</a:t>
            </a:r>
          </a:p>
        </p:txBody>
      </p:sp>
      <p:sp>
        <p:nvSpPr>
          <p:cNvPr id="4" name="Title 1">
            <a:extLst>
              <a:ext uri="{FF2B5EF4-FFF2-40B4-BE49-F238E27FC236}">
                <a16:creationId xmlns:a16="http://schemas.microsoft.com/office/drawing/2014/main" id="{202612F3-F3B5-FD6F-2427-CAFECDF79428}"/>
              </a:ext>
            </a:extLst>
          </p:cNvPr>
          <p:cNvSpPr txBox="1">
            <a:spLocks/>
          </p:cNvSpPr>
          <p:nvPr/>
        </p:nvSpPr>
        <p:spPr bwMode="black">
          <a:xfrm>
            <a:off x="998981" y="1689113"/>
            <a:ext cx="6872919" cy="891540"/>
          </a:xfrm>
          <a:prstGeom prst="rect">
            <a:avLst/>
          </a:prstGeom>
          <a:solidFill>
            <a:srgbClr val="FFFFFF"/>
          </a:solidFill>
          <a:ln w="31750" cap="sq">
            <a:solidFill>
              <a:srgbClr val="404040"/>
            </a:solidFill>
            <a:miter lim="800000"/>
          </a:ln>
        </p:spPr>
        <p:txBody>
          <a:bodyPr vert="horz" lIns="137160" tIns="137160" rIns="137160" bIns="137160" rtlCol="0" anchor="ctr">
            <a:normAutofit fontScale="92500"/>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r>
              <a:rPr lang="en-US" dirty="0"/>
              <a:t>Malicious Drone Attack and Threat</a:t>
            </a:r>
          </a:p>
        </p:txBody>
      </p:sp>
    </p:spTree>
    <p:extLst>
      <p:ext uri="{BB962C8B-B14F-4D97-AF65-F5344CB8AC3E}">
        <p14:creationId xmlns:p14="http://schemas.microsoft.com/office/powerpoint/2010/main" val="2955788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743A-C784-7246-9AB2-73F747F61098}"/>
              </a:ext>
            </a:extLst>
          </p:cNvPr>
          <p:cNvSpPr>
            <a:spLocks noGrp="1"/>
          </p:cNvSpPr>
          <p:nvPr>
            <p:ph type="title"/>
          </p:nvPr>
        </p:nvSpPr>
        <p:spPr>
          <a:xfrm>
            <a:off x="1673352" y="1580769"/>
            <a:ext cx="5797296" cy="891540"/>
          </a:xfrm>
        </p:spPr>
        <p:txBody>
          <a:bodyPr vert="horz" lIns="137160" tIns="137160" rIns="137160" bIns="137160" rtlCol="0" anchor="ctr">
            <a:normAutofit/>
          </a:bodyPr>
          <a:lstStyle/>
          <a:p>
            <a:r>
              <a:rPr lang="en-US" dirty="0"/>
              <a:t>Possible Solutions</a:t>
            </a:r>
          </a:p>
        </p:txBody>
      </p:sp>
      <p:grpSp>
        <p:nvGrpSpPr>
          <p:cNvPr id="3" name="Group 2">
            <a:extLst>
              <a:ext uri="{FF2B5EF4-FFF2-40B4-BE49-F238E27FC236}">
                <a16:creationId xmlns:a16="http://schemas.microsoft.com/office/drawing/2014/main" id="{E60C9F86-955B-CE48-BE7B-F87FFA89BFE5}"/>
              </a:ext>
            </a:extLst>
          </p:cNvPr>
          <p:cNvGrpSpPr/>
          <p:nvPr/>
        </p:nvGrpSpPr>
        <p:grpSpPr>
          <a:xfrm>
            <a:off x="862373" y="2836069"/>
            <a:ext cx="7419255" cy="2326479"/>
            <a:chOff x="738726" y="1595700"/>
            <a:chExt cx="8321899" cy="2609524"/>
          </a:xfrm>
        </p:grpSpPr>
        <p:pic>
          <p:nvPicPr>
            <p:cNvPr id="4" name="Google Shape;550;p17">
              <a:extLst>
                <a:ext uri="{FF2B5EF4-FFF2-40B4-BE49-F238E27FC236}">
                  <a16:creationId xmlns:a16="http://schemas.microsoft.com/office/drawing/2014/main" id="{A70E9031-EF57-0D4E-80D6-5055694B64E7}"/>
                </a:ext>
              </a:extLst>
            </p:cNvPr>
            <p:cNvPicPr preferRelativeResize="0"/>
            <p:nvPr/>
          </p:nvPicPr>
          <p:blipFill>
            <a:blip r:embed="rId4">
              <a:alphaModFix/>
            </a:blip>
            <a:stretch>
              <a:fillRect/>
            </a:stretch>
          </p:blipFill>
          <p:spPr>
            <a:xfrm>
              <a:off x="3172225" y="2334213"/>
              <a:ext cx="1779225" cy="1725875"/>
            </a:xfrm>
            <a:prstGeom prst="rect">
              <a:avLst/>
            </a:prstGeom>
            <a:noFill/>
            <a:ln>
              <a:noFill/>
            </a:ln>
          </p:spPr>
        </p:pic>
        <p:pic>
          <p:nvPicPr>
            <p:cNvPr id="5" name="Google Shape;551;p17">
              <a:extLst>
                <a:ext uri="{FF2B5EF4-FFF2-40B4-BE49-F238E27FC236}">
                  <a16:creationId xmlns:a16="http://schemas.microsoft.com/office/drawing/2014/main" id="{A58470B0-2131-564F-B581-389D8648EDC2}"/>
                </a:ext>
              </a:extLst>
            </p:cNvPr>
            <p:cNvPicPr preferRelativeResize="0"/>
            <p:nvPr/>
          </p:nvPicPr>
          <p:blipFill rotWithShape="1">
            <a:blip r:embed="rId5">
              <a:alphaModFix/>
            </a:blip>
            <a:srcRect l="17878" r="26111"/>
            <a:stretch/>
          </p:blipFill>
          <p:spPr>
            <a:xfrm>
              <a:off x="4951438" y="2189075"/>
              <a:ext cx="2009776" cy="2016149"/>
            </a:xfrm>
            <a:prstGeom prst="rect">
              <a:avLst/>
            </a:prstGeom>
            <a:noFill/>
            <a:ln>
              <a:noFill/>
            </a:ln>
          </p:spPr>
        </p:pic>
        <p:pic>
          <p:nvPicPr>
            <p:cNvPr id="6" name="Google Shape;552;p17">
              <a:extLst>
                <a:ext uri="{FF2B5EF4-FFF2-40B4-BE49-F238E27FC236}">
                  <a16:creationId xmlns:a16="http://schemas.microsoft.com/office/drawing/2014/main" id="{F56F2792-0D78-A547-8FB8-2E5CD5601298}"/>
                </a:ext>
              </a:extLst>
            </p:cNvPr>
            <p:cNvPicPr preferRelativeResize="0"/>
            <p:nvPr/>
          </p:nvPicPr>
          <p:blipFill rotWithShape="1">
            <a:blip r:embed="rId6">
              <a:alphaModFix/>
            </a:blip>
            <a:srcRect l="18466" r="21048" b="-3423"/>
            <a:stretch/>
          </p:blipFill>
          <p:spPr>
            <a:xfrm>
              <a:off x="6961225" y="2334213"/>
              <a:ext cx="2099400" cy="1725875"/>
            </a:xfrm>
            <a:prstGeom prst="rect">
              <a:avLst/>
            </a:prstGeom>
            <a:noFill/>
            <a:ln>
              <a:noFill/>
            </a:ln>
          </p:spPr>
        </p:pic>
        <p:pic>
          <p:nvPicPr>
            <p:cNvPr id="7" name="Google Shape;553;p17">
              <a:extLst>
                <a:ext uri="{FF2B5EF4-FFF2-40B4-BE49-F238E27FC236}">
                  <a16:creationId xmlns:a16="http://schemas.microsoft.com/office/drawing/2014/main" id="{69D556B9-662E-054C-9120-B1EE524C1A57}"/>
                </a:ext>
              </a:extLst>
            </p:cNvPr>
            <p:cNvPicPr preferRelativeResize="0"/>
            <p:nvPr/>
          </p:nvPicPr>
          <p:blipFill>
            <a:blip r:embed="rId7">
              <a:alphaModFix/>
            </a:blip>
            <a:stretch>
              <a:fillRect/>
            </a:stretch>
          </p:blipFill>
          <p:spPr>
            <a:xfrm>
              <a:off x="738726" y="2222400"/>
              <a:ext cx="2350093" cy="1949502"/>
            </a:xfrm>
            <a:prstGeom prst="rect">
              <a:avLst/>
            </a:prstGeom>
            <a:noFill/>
            <a:ln>
              <a:noFill/>
            </a:ln>
          </p:spPr>
        </p:pic>
        <p:sp>
          <p:nvSpPr>
            <p:cNvPr id="8" name="Google Shape;554;p17">
              <a:extLst>
                <a:ext uri="{FF2B5EF4-FFF2-40B4-BE49-F238E27FC236}">
                  <a16:creationId xmlns:a16="http://schemas.microsoft.com/office/drawing/2014/main" id="{B1FD6515-A601-F445-B0FB-45FD460DD1D1}"/>
                </a:ext>
              </a:extLst>
            </p:cNvPr>
            <p:cNvSpPr txBox="1"/>
            <p:nvPr/>
          </p:nvSpPr>
          <p:spPr>
            <a:xfrm>
              <a:off x="1376625" y="1595700"/>
              <a:ext cx="1074300" cy="550500"/>
            </a:xfrm>
            <a:prstGeom prst="rect">
              <a:avLst/>
            </a:prstGeom>
            <a:noFill/>
            <a:ln>
              <a:noFill/>
            </a:ln>
          </p:spPr>
          <p:txBody>
            <a:bodyPr spcFirstLastPara="1" wrap="square" lIns="68569" tIns="68569" rIns="68569" bIns="68569" anchor="t" anchorCtr="0">
              <a:normAutofit/>
            </a:bodyPr>
            <a:lstStyle/>
            <a:p>
              <a:pPr algn="ctr">
                <a:lnSpc>
                  <a:spcPct val="105000"/>
                </a:lnSpc>
                <a:spcBef>
                  <a:spcPts val="450"/>
                </a:spcBef>
              </a:pPr>
              <a:r>
                <a:rPr lang="en">
                  <a:solidFill>
                    <a:schemeClr val="dk1"/>
                  </a:solidFill>
                  <a:latin typeface="Barlow SemiBold"/>
                  <a:ea typeface="Barlow SemiBold"/>
                  <a:cs typeface="Barlow SemiBold"/>
                  <a:sym typeface="Barlow SemiBold"/>
                </a:rPr>
                <a:t>Visual</a:t>
              </a:r>
              <a:endParaRPr/>
            </a:p>
          </p:txBody>
        </p:sp>
        <p:sp>
          <p:nvSpPr>
            <p:cNvPr id="9" name="Google Shape;555;p17">
              <a:extLst>
                <a:ext uri="{FF2B5EF4-FFF2-40B4-BE49-F238E27FC236}">
                  <a16:creationId xmlns:a16="http://schemas.microsoft.com/office/drawing/2014/main" id="{2E14CA52-7490-704D-A785-1AFE28E687B3}"/>
                </a:ext>
              </a:extLst>
            </p:cNvPr>
            <p:cNvSpPr txBox="1"/>
            <p:nvPr/>
          </p:nvSpPr>
          <p:spPr>
            <a:xfrm>
              <a:off x="3399438" y="1595700"/>
              <a:ext cx="1324800" cy="550500"/>
            </a:xfrm>
            <a:prstGeom prst="rect">
              <a:avLst/>
            </a:prstGeom>
            <a:noFill/>
            <a:ln>
              <a:noFill/>
            </a:ln>
          </p:spPr>
          <p:txBody>
            <a:bodyPr spcFirstLastPara="1" wrap="square" lIns="68569" tIns="68569" rIns="68569" bIns="68569" anchor="t" anchorCtr="0">
              <a:normAutofit/>
            </a:bodyPr>
            <a:lstStyle/>
            <a:p>
              <a:pPr algn="ctr">
                <a:lnSpc>
                  <a:spcPct val="105000"/>
                </a:lnSpc>
                <a:spcBef>
                  <a:spcPts val="450"/>
                </a:spcBef>
              </a:pPr>
              <a:r>
                <a:rPr lang="en" dirty="0">
                  <a:solidFill>
                    <a:schemeClr val="dk1"/>
                  </a:solidFill>
                  <a:latin typeface="Barlow SemiBold"/>
                  <a:ea typeface="Barlow SemiBold"/>
                  <a:cs typeface="Barlow SemiBold"/>
                  <a:sym typeface="Barlow SemiBold"/>
                </a:rPr>
                <a:t>Radar</a:t>
              </a:r>
              <a:endParaRPr dirty="0"/>
            </a:p>
          </p:txBody>
        </p:sp>
        <p:sp>
          <p:nvSpPr>
            <p:cNvPr id="10" name="Google Shape;556;p17">
              <a:extLst>
                <a:ext uri="{FF2B5EF4-FFF2-40B4-BE49-F238E27FC236}">
                  <a16:creationId xmlns:a16="http://schemas.microsoft.com/office/drawing/2014/main" id="{73C89A89-06DA-DC40-82E0-C6ED04419BBD}"/>
                </a:ext>
              </a:extLst>
            </p:cNvPr>
            <p:cNvSpPr txBox="1"/>
            <p:nvPr/>
          </p:nvSpPr>
          <p:spPr>
            <a:xfrm>
              <a:off x="4745675" y="1595700"/>
              <a:ext cx="2421300" cy="550500"/>
            </a:xfrm>
            <a:prstGeom prst="rect">
              <a:avLst/>
            </a:prstGeom>
            <a:noFill/>
            <a:ln>
              <a:noFill/>
            </a:ln>
          </p:spPr>
          <p:txBody>
            <a:bodyPr spcFirstLastPara="1" wrap="square" lIns="68569" tIns="68569" rIns="68569" bIns="68569" anchor="t" anchorCtr="0">
              <a:normAutofit/>
            </a:bodyPr>
            <a:lstStyle/>
            <a:p>
              <a:pPr algn="ctr">
                <a:lnSpc>
                  <a:spcPct val="105000"/>
                </a:lnSpc>
                <a:spcBef>
                  <a:spcPts val="450"/>
                </a:spcBef>
              </a:pPr>
              <a:r>
                <a:rPr lang="en" dirty="0">
                  <a:solidFill>
                    <a:schemeClr val="dk1"/>
                  </a:solidFill>
                  <a:latin typeface="Barlow SemiBold"/>
                  <a:ea typeface="Barlow SemiBold"/>
                  <a:cs typeface="Barlow SemiBold"/>
                  <a:sym typeface="Barlow SemiBold"/>
                </a:rPr>
                <a:t>Radio</a:t>
              </a:r>
              <a:endParaRPr dirty="0"/>
            </a:p>
          </p:txBody>
        </p:sp>
        <p:sp>
          <p:nvSpPr>
            <p:cNvPr id="11" name="Google Shape;557;p17">
              <a:extLst>
                <a:ext uri="{FF2B5EF4-FFF2-40B4-BE49-F238E27FC236}">
                  <a16:creationId xmlns:a16="http://schemas.microsoft.com/office/drawing/2014/main" id="{FADE960B-2768-9F46-BC5B-D31E2734E6F9}"/>
                </a:ext>
              </a:extLst>
            </p:cNvPr>
            <p:cNvSpPr txBox="1"/>
            <p:nvPr/>
          </p:nvSpPr>
          <p:spPr>
            <a:xfrm>
              <a:off x="7190001" y="1607068"/>
              <a:ext cx="1527300" cy="653700"/>
            </a:xfrm>
            <a:prstGeom prst="rect">
              <a:avLst/>
            </a:prstGeom>
            <a:noFill/>
            <a:ln>
              <a:noFill/>
            </a:ln>
          </p:spPr>
          <p:txBody>
            <a:bodyPr spcFirstLastPara="1" wrap="square" lIns="68569" tIns="68569" rIns="68569" bIns="68569" anchor="t" anchorCtr="0">
              <a:normAutofit/>
            </a:bodyPr>
            <a:lstStyle/>
            <a:p>
              <a:pPr algn="ctr">
                <a:lnSpc>
                  <a:spcPct val="105000"/>
                </a:lnSpc>
                <a:spcBef>
                  <a:spcPts val="450"/>
                </a:spcBef>
              </a:pPr>
              <a:r>
                <a:rPr lang="en" dirty="0">
                  <a:solidFill>
                    <a:schemeClr val="dk1"/>
                  </a:solidFill>
                  <a:latin typeface="Barlow SemiBold"/>
                  <a:ea typeface="Barlow SemiBold"/>
                  <a:cs typeface="Barlow SemiBold"/>
                  <a:sym typeface="Barlow SemiBold"/>
                </a:rPr>
                <a:t>Audio</a:t>
              </a:r>
            </a:p>
            <a:p>
              <a:pPr algn="ctr">
                <a:lnSpc>
                  <a:spcPct val="105000"/>
                </a:lnSpc>
                <a:spcBef>
                  <a:spcPts val="450"/>
                </a:spcBef>
              </a:pPr>
              <a:endParaRPr sz="2325" dirty="0"/>
            </a:p>
          </p:txBody>
        </p:sp>
      </p:grpSp>
    </p:spTree>
    <p:extLst>
      <p:ext uri="{BB962C8B-B14F-4D97-AF65-F5344CB8AC3E}">
        <p14:creationId xmlns:p14="http://schemas.microsoft.com/office/powerpoint/2010/main" val="332625567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9138</TotalTime>
  <Words>2914</Words>
  <Application>Microsoft Macintosh PowerPoint</Application>
  <PresentationFormat>On-screen Show (4:3)</PresentationFormat>
  <Paragraphs>218</Paragraphs>
  <Slides>35</Slides>
  <Notes>29</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LMRoman12</vt:lpstr>
      <vt:lpstr>Arial</vt:lpstr>
      <vt:lpstr>Barlow SemiBold</vt:lpstr>
      <vt:lpstr>Calibri</vt:lpstr>
      <vt:lpstr>Gill Sans MT</vt:lpstr>
      <vt:lpstr>Times New Roman</vt:lpstr>
      <vt:lpstr>Parcel</vt:lpstr>
      <vt:lpstr>Research Presentation</vt:lpstr>
      <vt:lpstr>Publications</vt:lpstr>
      <vt:lpstr>Agenda</vt:lpstr>
      <vt:lpstr>Introduction</vt:lpstr>
      <vt:lpstr>M2M Lab</vt:lpstr>
      <vt:lpstr>Problem</vt:lpstr>
      <vt:lpstr>Problem</vt:lpstr>
      <vt:lpstr>Problem</vt:lpstr>
      <vt:lpstr>Possible Solutions</vt:lpstr>
      <vt:lpstr>Why Sound?</vt:lpstr>
      <vt:lpstr>Research Questions/goals</vt:lpstr>
      <vt:lpstr>Methodology</vt:lpstr>
      <vt:lpstr>Overall System</vt:lpstr>
      <vt:lpstr>Data Collection</vt:lpstr>
      <vt:lpstr>Audio Feature Extraction</vt:lpstr>
      <vt:lpstr>Audio Feature Plot</vt:lpstr>
      <vt:lpstr>Choice of Neural Network</vt:lpstr>
      <vt:lpstr>Experiments</vt:lpstr>
      <vt:lpstr>Three Phases</vt:lpstr>
      <vt:lpstr>Data collection</vt:lpstr>
      <vt:lpstr>Audio Dataset 10 Classes</vt:lpstr>
      <vt:lpstr>Audio Dataset 15 Classes</vt:lpstr>
      <vt:lpstr>Phenobee</vt:lpstr>
      <vt:lpstr>David Tricopter</vt:lpstr>
      <vt:lpstr>Dataset Evaluation</vt:lpstr>
      <vt:lpstr>CNN Structure</vt:lpstr>
      <vt:lpstr>CNN Training</vt:lpstr>
      <vt:lpstr>Model Evaluation and analysis I</vt:lpstr>
      <vt:lpstr>cnn Training II</vt:lpstr>
      <vt:lpstr>Model Evaluation and analysis II</vt:lpstr>
      <vt:lpstr>Result Evaluation and analysis I</vt:lpstr>
      <vt:lpstr>Results Evaluation and analysis II</vt:lpstr>
      <vt:lpstr>future works</vt:lpstr>
      <vt:lpstr>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Report</dc:title>
  <dc:creator>Yaqin Wang</dc:creator>
  <cp:lastModifiedBy>Yaqin Wang</cp:lastModifiedBy>
  <cp:revision>209</cp:revision>
  <cp:lastPrinted>2022-11-29T15:21:23Z</cp:lastPrinted>
  <dcterms:created xsi:type="dcterms:W3CDTF">2021-11-03T15:26:19Z</dcterms:created>
  <dcterms:modified xsi:type="dcterms:W3CDTF">2023-01-28T19:43:21Z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2023-01-18T14:59:40Z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54955cc2-0800-44a5-9372-210f7ee3a6bd</vt:lpwstr>
  </property>
  <property fmtid="{D5CDD505-2E9C-101B-9397-08002B2CF9AE}" pid="8" name="MSIP_Label_4044bd30-2ed7-4c9d-9d12-46200872a97b_ContentBits">
    <vt:lpwstr>0</vt:lpwstr>
  </property>
</Properties>
</file>